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ЯНТАРЬ  - СОЛНЕЧНЫЙ КАМЕНЬ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моляночка_2\Desktop\Радуга\ЯНТАРЬ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80" y="1714341"/>
            <a:ext cx="6483096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моляночка_2\Desktop\Радуга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6" cy="68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моляночка_2\Desktop\Радуга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6"/>
            <a:ext cx="9144000" cy="68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моляночка_2\Desktop\Радуга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" y="0"/>
            <a:ext cx="908734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моляночка_2\Desktop\Радуга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моляночка_2\Desktop\Радуг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моляночка_2\Desktop\Радуга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моляночка_2\Desktop\Радуга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ЯНТАРЬ  - СОЛНЕЧНЫЙ КАМЕНЬ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Смоляночка</dc:creator>
  <cp:lastModifiedBy>Смоляночка</cp:lastModifiedBy>
  <cp:revision>4</cp:revision>
  <dcterms:created xsi:type="dcterms:W3CDTF">2019-02-26T12:20:33Z</dcterms:created>
  <dcterms:modified xsi:type="dcterms:W3CDTF">2019-02-27T04:14:37Z</dcterms:modified>
</cp:coreProperties>
</file>