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1" r:id="rId3"/>
    <p:sldId id="257" r:id="rId4"/>
    <p:sldId id="258" r:id="rId5"/>
    <p:sldId id="259" r:id="rId6"/>
    <p:sldId id="267" r:id="rId7"/>
    <p:sldId id="266" r:id="rId8"/>
    <p:sldId id="268" r:id="rId9"/>
    <p:sldId id="261" r:id="rId10"/>
    <p:sldId id="263" r:id="rId11"/>
    <p:sldId id="272" r:id="rId12"/>
    <p:sldId id="264" r:id="rId13"/>
    <p:sldId id="265" r:id="rId14"/>
    <p:sldId id="269" r:id="rId15"/>
    <p:sldId id="260" r:id="rId16"/>
    <p:sldId id="273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BCB93F-F2F6-440B-B9D9-375251567B5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B3919B2-1C9F-41DC-89A8-95D6566794D7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728191"/>
          </a:xfrm>
        </p:spPr>
        <p:txBody>
          <a:bodyPr>
            <a:normAutofit/>
          </a:bodyPr>
          <a:lstStyle/>
          <a:p>
            <a:r>
              <a:rPr lang="ru-RU" sz="4800" b="1" dirty="0" err="1" smtClean="0"/>
              <a:t>Лэпбук</a:t>
            </a:r>
            <a:r>
              <a:rPr lang="ru-RU" sz="4800" b="1" dirty="0" smtClean="0"/>
              <a:t> «Спасем планету»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420888"/>
            <a:ext cx="6400800" cy="3960440"/>
          </a:xfrm>
        </p:spPr>
        <p:txBody>
          <a:bodyPr>
            <a:normAutofit lnSpcReduction="10000"/>
          </a:bodyPr>
          <a:lstStyle/>
          <a:p>
            <a:r>
              <a:rPr lang="ru-RU" sz="3900" dirty="0" smtClean="0"/>
              <a:t>Для подготовительной  группы детского сада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dirty="0" smtClean="0"/>
              <a:t>Выполнила </a:t>
            </a:r>
          </a:p>
          <a:p>
            <a:pPr algn="r"/>
            <a:r>
              <a:rPr lang="ru-RU" dirty="0" err="1" smtClean="0"/>
              <a:t>Гнутова</a:t>
            </a:r>
            <a:r>
              <a:rPr lang="ru-RU" dirty="0" smtClean="0"/>
              <a:t> Е.А</a:t>
            </a:r>
          </a:p>
          <a:p>
            <a:pPr algn="r"/>
            <a:r>
              <a:rPr lang="ru-RU" dirty="0" smtClean="0"/>
              <a:t>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9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39255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057"/>
          </a:xfrm>
        </p:spPr>
      </p:pic>
    </p:spTree>
    <p:extLst>
      <p:ext uri="{BB962C8B-B14F-4D97-AF65-F5344CB8AC3E}">
        <p14:creationId xmlns:p14="http://schemas.microsoft.com/office/powerpoint/2010/main" val="3993258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13135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25889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6741367"/>
          </a:xfrm>
        </p:spPr>
      </p:pic>
    </p:spTree>
    <p:extLst>
      <p:ext uri="{BB962C8B-B14F-4D97-AF65-F5344CB8AC3E}">
        <p14:creationId xmlns:p14="http://schemas.microsoft.com/office/powerpoint/2010/main" val="11067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23214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182238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77240"/>
          </a:xfrm>
        </p:spPr>
        <p:txBody>
          <a:bodyPr>
            <a:noAutofit/>
          </a:bodyPr>
          <a:lstStyle/>
          <a:p>
            <a:pPr algn="ctr"/>
            <a:r>
              <a:rPr lang="ru-RU" sz="13800" b="1" dirty="0" smtClean="0"/>
              <a:t>Спасибо за внимание</a:t>
            </a:r>
            <a:endParaRPr lang="ru-RU" sz="13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60851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3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138083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40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88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6741367"/>
          </a:xfrm>
        </p:spPr>
      </p:pic>
    </p:spTree>
    <p:extLst>
      <p:ext uri="{BB962C8B-B14F-4D97-AF65-F5344CB8AC3E}">
        <p14:creationId xmlns:p14="http://schemas.microsoft.com/office/powerpoint/2010/main" val="42793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2285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209840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26860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34651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198</TotalTime>
  <Words>17</Words>
  <Application>Microsoft Office PowerPoint</Application>
  <PresentationFormat>Экран (4:3)</PresentationFormat>
  <Paragraphs>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Лэпбук «Спасем планету»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Лэпбук «Спасем планету»</dc:title>
  <dc:creator>Opium</dc:creator>
  <cp:lastModifiedBy>Opium</cp:lastModifiedBy>
  <cp:revision>13</cp:revision>
  <dcterms:created xsi:type="dcterms:W3CDTF">2022-03-27T05:17:18Z</dcterms:created>
  <dcterms:modified xsi:type="dcterms:W3CDTF">2022-03-30T05:50:45Z</dcterms:modified>
</cp:coreProperties>
</file>