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0" r:id="rId4"/>
    <p:sldId id="268" r:id="rId5"/>
    <p:sldId id="261" r:id="rId6"/>
    <p:sldId id="257" r:id="rId7"/>
    <p:sldId id="258" r:id="rId8"/>
    <p:sldId id="259" r:id="rId9"/>
    <p:sldId id="260" r:id="rId10"/>
    <p:sldId id="274" r:id="rId11"/>
    <p:sldId id="263" r:id="rId12"/>
    <p:sldId id="267" r:id="rId13"/>
    <p:sldId id="277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&#1056;&#1091;&#1089;&#1089;&#1082;&#1080;&#1077;%20&#1085;&#1072;&#1088;&#1086;&#1076;&#1085;&#1099;&#1077;%20-%20&#1047;&#1077;&#1084;&#1077;&#1083;&#1102;&#1096;&#1082;&#1072;%20-%20&#1095;&#1077;&#1088;&#1085;&#1086;&#1079;&#1077;&#1084;%20(minus)%20-0%20semitone.mp3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esktopwallpapers_org_ua-29219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5214942" cy="586900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«Русский народный сарафан»</a:t>
            </a:r>
            <a:endParaRPr lang="ru-RU" sz="7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9" name="Содержимое 8" descr="13941453.pn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4429092" y="357166"/>
            <a:ext cx="4714908" cy="6346991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esktopwallpapers_org_ua-29219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" name="Заголовок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4786346" cy="142873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Цвет </a:t>
            </a:r>
            <a:r>
              <a:rPr lang="ru-RU" sz="2800" dirty="0" smtClean="0">
                <a:latin typeface="Batang" pitchFamily="18" charset="-127"/>
                <a:ea typeface="Batang" pitchFamily="18" charset="-127"/>
              </a:rPr>
              <a:t>чистоты, честности и преданности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3" name="Picture 3" descr="C:\Users\Наташа\Desktop\патриотизм\русь\русская одежда\сарафаны\c36c727b34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85728"/>
            <a:ext cx="3372714" cy="6245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C:\Users\Наташа\Desktop\патриотизм\русь\русская одежда\сарафаны\3046843x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35377" t="13467" r="11557"/>
          <a:stretch>
            <a:fillRect/>
          </a:stretch>
        </p:blipFill>
        <p:spPr bwMode="auto">
          <a:xfrm>
            <a:off x="0" y="1149196"/>
            <a:ext cx="5286380" cy="57088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esktopwallpapers_org_ua-29219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9" name="Picture 2" descr="C:\Users\Admin\Desktop\рус. нар. муж.костюм\43ye3n-2tg.jpg"/>
          <p:cNvPicPr>
            <a:picLocks noChangeAspect="1" noChangeArrowheads="1"/>
          </p:cNvPicPr>
          <p:nvPr/>
        </p:nvPicPr>
        <p:blipFill>
          <a:blip r:embed="rId3" cstate="print"/>
          <a:srcRect l="10131" t="4395" r="16274" b="67212"/>
          <a:stretch>
            <a:fillRect/>
          </a:stretch>
        </p:blipFill>
        <p:spPr bwMode="auto">
          <a:xfrm rot="5400000">
            <a:off x="4711452" y="2236812"/>
            <a:ext cx="6669360" cy="21957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 descr="C:\Users\Admin\Desktop\рус. нар. муж.костюм\43ye3n-2t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4076" t="62875" r="16767" b="4784"/>
          <a:stretch>
            <a:fillRect/>
          </a:stretch>
        </p:blipFill>
        <p:spPr bwMode="auto">
          <a:xfrm rot="5400000">
            <a:off x="-2160750" y="2340260"/>
            <a:ext cx="6624738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Содержимое 4" descr="foto-649.jpg"/>
          <p:cNvPicPr>
            <a:picLocks noChangeAspect="1"/>
          </p:cNvPicPr>
          <p:nvPr/>
        </p:nvPicPr>
        <p:blipFill>
          <a:blip r:embed="rId4" cstate="print"/>
          <a:srcRect l="12942" t="19361" r="4387" b="5040"/>
          <a:stretch>
            <a:fillRect/>
          </a:stretch>
        </p:blipFill>
        <p:spPr>
          <a:xfrm rot="5400000">
            <a:off x="40568" y="2227176"/>
            <a:ext cx="6614592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Admin\Desktop\рус. нар. муж.костюм\120.jpg"/>
          <p:cNvPicPr>
            <a:picLocks noChangeAspect="1" noChangeArrowheads="1"/>
          </p:cNvPicPr>
          <p:nvPr/>
        </p:nvPicPr>
        <p:blipFill>
          <a:blip r:embed="rId5" cstate="print"/>
          <a:srcRect l="6108" t="1771" r="13124" b="47944"/>
          <a:stretch>
            <a:fillRect/>
          </a:stretch>
        </p:blipFill>
        <p:spPr bwMode="auto">
          <a:xfrm rot="5400000">
            <a:off x="2391419" y="2252589"/>
            <a:ext cx="6665418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esktopwallpapers_org_ua-29219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Содержимое 4" descr="qmmPhHdOhxg.jpg"/>
          <p:cNvPicPr>
            <a:picLocks noChangeAspect="1"/>
          </p:cNvPicPr>
          <p:nvPr/>
        </p:nvPicPr>
        <p:blipFill>
          <a:blip r:embed="rId3" cstate="print"/>
          <a:srcRect b="86419"/>
          <a:stretch>
            <a:fillRect/>
          </a:stretch>
        </p:blipFill>
        <p:spPr>
          <a:xfrm>
            <a:off x="214283" y="273865"/>
            <a:ext cx="4000528" cy="664313"/>
          </a:xfrm>
          <a:prstGeom prst="rect">
            <a:avLst/>
          </a:prstGeom>
        </p:spPr>
      </p:pic>
      <p:pic>
        <p:nvPicPr>
          <p:cNvPr id="11" name="Содержимое 4" descr="qmmPhHdOhxg.jpg"/>
          <p:cNvPicPr>
            <a:picLocks noChangeAspect="1"/>
          </p:cNvPicPr>
          <p:nvPr/>
        </p:nvPicPr>
        <p:blipFill>
          <a:blip r:embed="rId3" cstate="print"/>
          <a:srcRect t="60146" b="24332"/>
          <a:stretch>
            <a:fillRect/>
          </a:stretch>
        </p:blipFill>
        <p:spPr>
          <a:xfrm>
            <a:off x="142844" y="2214554"/>
            <a:ext cx="4140708" cy="785818"/>
          </a:xfrm>
          <a:prstGeom prst="rect">
            <a:avLst/>
          </a:prstGeom>
        </p:spPr>
      </p:pic>
      <p:pic>
        <p:nvPicPr>
          <p:cNvPr id="12" name="Содержимое 4" descr="qmmPhHdOhxg.jpg"/>
          <p:cNvPicPr>
            <a:picLocks noChangeAspect="1"/>
          </p:cNvPicPr>
          <p:nvPr/>
        </p:nvPicPr>
        <p:blipFill>
          <a:blip r:embed="rId3" cstate="print"/>
          <a:srcRect t="17462" b="67017"/>
          <a:stretch>
            <a:fillRect/>
          </a:stretch>
        </p:blipFill>
        <p:spPr>
          <a:xfrm>
            <a:off x="142844" y="1142984"/>
            <a:ext cx="4140708" cy="785818"/>
          </a:xfrm>
          <a:prstGeom prst="rect">
            <a:avLst/>
          </a:prstGeom>
        </p:spPr>
      </p:pic>
      <p:pic>
        <p:nvPicPr>
          <p:cNvPr id="15" name="Содержимое 13" descr="07f7fb7e-2b22-4b79-bc72-f5d2a42a8f83-55893254_Rombuy.jpg"/>
          <p:cNvPicPr>
            <a:picLocks noChangeAspect="1"/>
          </p:cNvPicPr>
          <p:nvPr/>
        </p:nvPicPr>
        <p:blipFill>
          <a:blip r:embed="rId4" cstate="print"/>
          <a:srcRect l="42553"/>
          <a:stretch>
            <a:fillRect/>
          </a:stretch>
        </p:blipFill>
        <p:spPr>
          <a:xfrm>
            <a:off x="357158" y="3357562"/>
            <a:ext cx="2286016" cy="1495788"/>
          </a:xfrm>
          <a:prstGeom prst="rect">
            <a:avLst/>
          </a:prstGeom>
        </p:spPr>
      </p:pic>
      <p:pic>
        <p:nvPicPr>
          <p:cNvPr id="18" name="Содержимое 16" descr="366812-08-10.gif"/>
          <p:cNvPicPr>
            <a:picLocks noChangeAspect="1"/>
          </p:cNvPicPr>
          <p:nvPr/>
        </p:nvPicPr>
        <p:blipFill>
          <a:blip r:embed="rId5" cstate="print"/>
          <a:srcRect b="11903"/>
          <a:stretch>
            <a:fillRect/>
          </a:stretch>
        </p:blipFill>
        <p:spPr>
          <a:xfrm>
            <a:off x="4929190" y="1357298"/>
            <a:ext cx="4038600" cy="2134721"/>
          </a:xfrm>
          <a:prstGeom prst="rect">
            <a:avLst/>
          </a:prstGeom>
        </p:spPr>
      </p:pic>
      <p:pic>
        <p:nvPicPr>
          <p:cNvPr id="21" name="Содержимое 19" descr="428411-specris_hudgraph-191.png"/>
          <p:cNvPicPr>
            <a:picLocks noChangeAspect="1"/>
          </p:cNvPicPr>
          <p:nvPr/>
        </p:nvPicPr>
        <p:blipFill>
          <a:blip r:embed="rId6" cstate="print"/>
          <a:srcRect l="94448" t="475" r="343" b="1641"/>
          <a:stretch>
            <a:fillRect/>
          </a:stretch>
        </p:blipFill>
        <p:spPr>
          <a:xfrm rot="16200000">
            <a:off x="6318984" y="-1539188"/>
            <a:ext cx="857256" cy="4364212"/>
          </a:xfrm>
          <a:prstGeom prst="rect">
            <a:avLst/>
          </a:prstGeom>
        </p:spPr>
      </p:pic>
      <p:pic>
        <p:nvPicPr>
          <p:cNvPr id="24" name="Содержимое 22" descr="handmade_1413486434.jpg"/>
          <p:cNvPicPr>
            <a:picLocks noChangeAspect="1"/>
          </p:cNvPicPr>
          <p:nvPr/>
        </p:nvPicPr>
        <p:blipFill>
          <a:blip r:embed="rId7" cstate="print"/>
          <a:srcRect l="68633" t="8544" b="48100"/>
          <a:stretch>
            <a:fillRect/>
          </a:stretch>
        </p:blipFill>
        <p:spPr>
          <a:xfrm>
            <a:off x="6786578" y="5214950"/>
            <a:ext cx="1266804" cy="1285884"/>
          </a:xfrm>
          <a:prstGeom prst="rect">
            <a:avLst/>
          </a:prstGeom>
        </p:spPr>
      </p:pic>
      <p:pic>
        <p:nvPicPr>
          <p:cNvPr id="25" name="Содержимое 22" descr="handmade_1413486434.jpg"/>
          <p:cNvPicPr>
            <a:picLocks noChangeAspect="1"/>
          </p:cNvPicPr>
          <p:nvPr/>
        </p:nvPicPr>
        <p:blipFill>
          <a:blip r:embed="rId7" cstate="print"/>
          <a:srcRect l="33019" t="51579" r="31603" b="2656"/>
          <a:stretch>
            <a:fillRect/>
          </a:stretch>
        </p:blipFill>
        <p:spPr>
          <a:xfrm>
            <a:off x="4357686" y="5286388"/>
            <a:ext cx="1428760" cy="1357322"/>
          </a:xfrm>
          <a:prstGeom prst="rect">
            <a:avLst/>
          </a:prstGeom>
        </p:spPr>
      </p:pic>
      <p:pic>
        <p:nvPicPr>
          <p:cNvPr id="26" name="Содержимое 22" descr="handmade_1413486434.jpg"/>
          <p:cNvPicPr>
            <a:picLocks noChangeAspect="1"/>
          </p:cNvPicPr>
          <p:nvPr/>
        </p:nvPicPr>
        <p:blipFill>
          <a:blip r:embed="rId7" cstate="print"/>
          <a:srcRect t="7226" r="64622" b="49418"/>
          <a:stretch>
            <a:fillRect/>
          </a:stretch>
        </p:blipFill>
        <p:spPr>
          <a:xfrm>
            <a:off x="1928794" y="5357826"/>
            <a:ext cx="1428760" cy="1285884"/>
          </a:xfrm>
          <a:prstGeom prst="rect">
            <a:avLst/>
          </a:prstGeom>
        </p:spPr>
      </p:pic>
      <p:pic>
        <p:nvPicPr>
          <p:cNvPr id="28" name="Picture 3" descr="C:\Users\Admin\Desktop\рус. нар. муж.костюм\узоры вышивки на рус.нар.кос\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/>
          <a:srcRect l="13048" t="1574" r="13986" b="76692"/>
          <a:stretch>
            <a:fillRect/>
          </a:stretch>
        </p:blipFill>
        <p:spPr bwMode="auto">
          <a:xfrm>
            <a:off x="3428992" y="3857628"/>
            <a:ext cx="5143536" cy="10715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 flipH="1">
            <a:off x="971600" y="1600201"/>
            <a:ext cx="1728192" cy="74867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9" name="Picture 2" descr="http://ezhevika.org/uploads/images/App/Article/98ab0d-08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8482" b="2751"/>
          <a:stretch>
            <a:fillRect/>
          </a:stretch>
        </p:blipFill>
        <p:spPr bwMode="auto">
          <a:xfrm>
            <a:off x="395536" y="0"/>
            <a:ext cx="4267904" cy="6669360"/>
          </a:xfrm>
          <a:prstGeom prst="rect">
            <a:avLst/>
          </a:prstGeom>
          <a:noFill/>
        </p:spPr>
      </p:pic>
      <p:pic>
        <p:nvPicPr>
          <p:cNvPr id="1028" name="Picture 4" descr="http://ruskrasa.su/wa-data/public/shop/products/36/00/36/images/236/236.970.jpg"/>
          <p:cNvPicPr>
            <a:picLocks noChangeAspect="1" noChangeArrowheads="1"/>
          </p:cNvPicPr>
          <p:nvPr/>
        </p:nvPicPr>
        <p:blipFill>
          <a:blip r:embed="rId3" cstate="print"/>
          <a:srcRect l="9928" t="3026" r="3551" b="9091"/>
          <a:stretch>
            <a:fillRect/>
          </a:stretch>
        </p:blipFill>
        <p:spPr bwMode="auto">
          <a:xfrm>
            <a:off x="4751512" y="0"/>
            <a:ext cx="4392488" cy="66967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0" y="3861048"/>
            <a:ext cx="4032448" cy="228259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37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Спасибо за внимание!</a:t>
            </a:r>
            <a:endParaRPr lang="ru-RU" sz="437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105400" y="1124744"/>
            <a:ext cx="3715072" cy="936105"/>
          </a:xfrm>
        </p:spPr>
        <p:txBody>
          <a:bodyPr>
            <a:noAutofit/>
          </a:bodyPr>
          <a:lstStyle/>
          <a:p>
            <a:r>
              <a:rPr lang="ru-RU" sz="1800" dirty="0" smtClean="0"/>
              <a:t>Воспитатель МБДОУ «Детский сад № 1 «Смоляночка» Карпикова Е.Н.</a:t>
            </a:r>
            <a:endParaRPr lang="ru-RU" sz="1800" dirty="0"/>
          </a:p>
        </p:txBody>
      </p:sp>
      <p:pic>
        <p:nvPicPr>
          <p:cNvPr id="1026" name="Picture 2" descr="http://www.playcast.ru/uploads/2017/02/19/21717909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20688"/>
            <a:ext cx="4032448" cy="57096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esktopwallpapers_org_ua-29219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28" name="Picture 4" descr="http://nacekomie.ru/forum/files/201705/21509_32383aca1a08d8652da8e917664ea205.jpg"/>
          <p:cNvPicPr>
            <a:picLocks noChangeAspect="1" noChangeArrowheads="1"/>
          </p:cNvPicPr>
          <p:nvPr/>
        </p:nvPicPr>
        <p:blipFill>
          <a:blip r:embed="rId3" cstate="print"/>
          <a:srcRect t="9479" r="-662"/>
          <a:stretch>
            <a:fillRect/>
          </a:stretch>
        </p:blipFill>
        <p:spPr bwMode="auto">
          <a:xfrm>
            <a:off x="2821213" y="235142"/>
            <a:ext cx="4127051" cy="643421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esktopwallpapers_org_ua-29219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Picture 2" descr="Свадебные платья в русском народном стиле (48 фото)"/>
          <p:cNvPicPr>
            <a:picLocks noChangeAspect="1" noChangeArrowheads="1"/>
          </p:cNvPicPr>
          <p:nvPr/>
        </p:nvPicPr>
        <p:blipFill>
          <a:blip r:embed="rId3" cstate="print"/>
          <a:srcRect r="4511" b="4776"/>
          <a:stretch>
            <a:fillRect/>
          </a:stretch>
        </p:blipFill>
        <p:spPr bwMode="auto">
          <a:xfrm>
            <a:off x="251519" y="260647"/>
            <a:ext cx="8939281" cy="633670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6" descr="desktopwallpapers_org_ua-29219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Содержимое 3" descr="558654a819e86.jpg"/>
          <p:cNvPicPr>
            <a:picLocks noChangeAspect="1"/>
          </p:cNvPicPr>
          <p:nvPr/>
        </p:nvPicPr>
        <p:blipFill>
          <a:blip r:embed="rId3" cstate="print"/>
          <a:srcRect l="6531" t="37962" r="3848"/>
          <a:stretch>
            <a:fillRect/>
          </a:stretch>
        </p:blipFill>
        <p:spPr>
          <a:xfrm>
            <a:off x="179512" y="3573016"/>
            <a:ext cx="4214842" cy="3034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http://my-ussr.ru/images/diafilmy/skazki-russkie-narodnye/repka-1982/22-repka-1982.jpg"/>
          <p:cNvPicPr>
            <a:picLocks noChangeAspect="1" noChangeArrowheads="1"/>
          </p:cNvPicPr>
          <p:nvPr/>
        </p:nvPicPr>
        <p:blipFill>
          <a:blip r:embed="rId4" cstate="print"/>
          <a:srcRect l="14174" r="13770" b="19676"/>
          <a:stretch>
            <a:fillRect/>
          </a:stretch>
        </p:blipFill>
        <p:spPr bwMode="auto">
          <a:xfrm>
            <a:off x="205008" y="0"/>
            <a:ext cx="4006952" cy="3350075"/>
          </a:xfrm>
          <a:prstGeom prst="rect">
            <a:avLst/>
          </a:prstGeom>
          <a:noFill/>
        </p:spPr>
      </p:pic>
      <p:pic>
        <p:nvPicPr>
          <p:cNvPr id="3076" name="Picture 4" descr="https://msk.citifox.ru/wp-content/uploads/2017/10/adac4ca5c6e25f0e9e0ac44e0a2c88e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200008" cy="3309975"/>
          </a:xfrm>
          <a:prstGeom prst="rect">
            <a:avLst/>
          </a:prstGeom>
          <a:noFill/>
        </p:spPr>
      </p:pic>
      <p:pic>
        <p:nvPicPr>
          <p:cNvPr id="3078" name="Picture 6" descr="https://www.euromag.ru/storage/c/2015/05/19/1432036675_222793_57.jpg"/>
          <p:cNvPicPr>
            <a:picLocks noChangeAspect="1" noChangeArrowheads="1"/>
          </p:cNvPicPr>
          <p:nvPr/>
        </p:nvPicPr>
        <p:blipFill>
          <a:blip r:embed="rId6" cstate="print"/>
          <a:srcRect t="6949" r="17921" b="8092"/>
          <a:stretch>
            <a:fillRect/>
          </a:stretch>
        </p:blipFill>
        <p:spPr bwMode="auto">
          <a:xfrm>
            <a:off x="4788024" y="3573016"/>
            <a:ext cx="4032448" cy="313045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esktopwallpapers_org_ua-29219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Содержимое 5" descr="2324525.jpg"/>
          <p:cNvPicPr>
            <a:picLocks noChangeAspect="1"/>
          </p:cNvPicPr>
          <p:nvPr/>
        </p:nvPicPr>
        <p:blipFill>
          <a:blip r:embed="rId3" cstate="print"/>
          <a:srcRect l="9082" r="4641"/>
          <a:stretch>
            <a:fillRect/>
          </a:stretch>
        </p:blipFill>
        <p:spPr>
          <a:xfrm>
            <a:off x="6637215" y="214290"/>
            <a:ext cx="2221065" cy="34290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Содержимое 5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214290"/>
            <a:ext cx="2071702" cy="34290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7" name="Содержимое 5" descr="2.jpg"/>
          <p:cNvPicPr>
            <a:picLocks noChangeAspect="1"/>
          </p:cNvPicPr>
          <p:nvPr/>
        </p:nvPicPr>
        <p:blipFill>
          <a:blip r:embed="rId5" cstate="print"/>
          <a:srcRect l="8764" r="8651"/>
          <a:stretch>
            <a:fillRect/>
          </a:stretch>
        </p:blipFill>
        <p:spPr>
          <a:xfrm>
            <a:off x="5214942" y="3429000"/>
            <a:ext cx="1912775" cy="321468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075" name="Picture 3" descr="C:\Users\Наташа\Desktop\патриотизм\русь\русская одежда\сарафаны\69523226_1295551769_93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14290"/>
            <a:ext cx="2262093" cy="34004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Содержимое 5" descr="4.jpg"/>
          <p:cNvPicPr>
            <a:picLocks noChangeAspect="1"/>
          </p:cNvPicPr>
          <p:nvPr/>
        </p:nvPicPr>
        <p:blipFill>
          <a:blip r:embed="rId7" cstate="print"/>
          <a:srcRect l="19375" r="18749"/>
          <a:stretch>
            <a:fillRect/>
          </a:stretch>
        </p:blipFill>
        <p:spPr>
          <a:xfrm>
            <a:off x="1571604" y="3286124"/>
            <a:ext cx="2055288" cy="337660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4643470" cy="200024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Огонь</a:t>
            </a:r>
            <a:r>
              <a:rPr lang="ru-RU" sz="2800" dirty="0" smtClean="0">
                <a:latin typeface="Batang" pitchFamily="18" charset="-127"/>
                <a:ea typeface="Batang" pitchFamily="18" charset="-127"/>
              </a:rPr>
              <a:t>, считалось, что охраняет и защищает.</a:t>
            </a:r>
            <a:endParaRPr lang="ru-RU" sz="7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3" name="Содержимое 11" descr="jPGaOofaCoQ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lum bright="10000" contrast="40000"/>
          </a:blip>
          <a:stretch>
            <a:fillRect/>
          </a:stretch>
        </p:blipFill>
        <p:spPr>
          <a:xfrm>
            <a:off x="500034" y="1714488"/>
            <a:ext cx="3821084" cy="4929198"/>
          </a:xfrm>
          <a:prstGeom prst="roundRect">
            <a:avLst/>
          </a:prstGeom>
        </p:spPr>
      </p:pic>
      <p:pic>
        <p:nvPicPr>
          <p:cNvPr id="13314" name="Picture 2" descr="http://www.playcast.ru/uploads/2015/06/12/13949706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8393" y="0"/>
            <a:ext cx="414560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esktopwallpapers_org_ua-29219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85728"/>
            <a:ext cx="5000660" cy="177512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dirty="0" smtClean="0">
                <a:latin typeface="Batang" pitchFamily="18" charset="-127"/>
                <a:ea typeface="Batang" pitchFamily="18" charset="-127"/>
              </a:rPr>
            </a:b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Цвет жизни и растительности</a:t>
            </a:r>
            <a:r>
              <a:rPr lang="ru-RU" sz="31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Содержимое 11" descr="17322185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54934"/>
            <a:ext cx="5072066" cy="4517314"/>
          </a:xfrm>
          <a:prstGeom prst="ellipse">
            <a:avLst/>
          </a:prstGeom>
          <a:effectLst>
            <a:softEdge rad="317500"/>
          </a:effectLst>
        </p:spPr>
      </p:pic>
      <p:pic>
        <p:nvPicPr>
          <p:cNvPr id="12290" name="Picture 2" descr="https://im0-tub-ru.yandex.net/i?id=a8ae566f83745d5b558a43f0cea49d8d&amp;n=13"/>
          <p:cNvPicPr>
            <a:picLocks noChangeAspect="1" noChangeArrowheads="1"/>
          </p:cNvPicPr>
          <p:nvPr/>
        </p:nvPicPr>
        <p:blipFill>
          <a:blip r:embed="rId4" cstate="print"/>
          <a:srcRect l="24755" t="2362" r="28577" b="776"/>
          <a:stretch>
            <a:fillRect/>
          </a:stretch>
        </p:blipFill>
        <p:spPr bwMode="auto">
          <a:xfrm>
            <a:off x="5004048" y="620688"/>
            <a:ext cx="3456384" cy="57824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esktopwallpapers_org_ua-29219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4499992" cy="198884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Цвет солнца 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и пшеницы</a:t>
            </a:r>
            <a:endParaRPr lang="ru-RU" sz="2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1" name="Содержимое 8" descr="4721.jpg"/>
          <p:cNvPicPr>
            <a:picLocks noChangeAspect="1"/>
          </p:cNvPicPr>
          <p:nvPr/>
        </p:nvPicPr>
        <p:blipFill>
          <a:blip r:embed="rId3" cstate="print"/>
          <a:srcRect t="4255"/>
          <a:stretch>
            <a:fillRect/>
          </a:stretch>
        </p:blipFill>
        <p:spPr>
          <a:xfrm>
            <a:off x="0" y="2152370"/>
            <a:ext cx="4716016" cy="4705630"/>
          </a:xfrm>
          <a:prstGeom prst="ellipse">
            <a:avLst/>
          </a:prstGeom>
          <a:effectLst>
            <a:softEdge rad="317500"/>
          </a:effectLst>
        </p:spPr>
      </p:pic>
      <p:pic>
        <p:nvPicPr>
          <p:cNvPr id="11266" name="Picture 2" descr="http://img1.labirint.ru/books/478048/scrn_big_1.jpg"/>
          <p:cNvPicPr>
            <a:picLocks noChangeAspect="1" noChangeArrowheads="1"/>
          </p:cNvPicPr>
          <p:nvPr/>
        </p:nvPicPr>
        <p:blipFill>
          <a:blip r:embed="rId4" cstate="print"/>
          <a:srcRect l="5635" r="54448" b="7224"/>
          <a:stretch>
            <a:fillRect/>
          </a:stretch>
        </p:blipFill>
        <p:spPr bwMode="auto">
          <a:xfrm>
            <a:off x="4860032" y="548680"/>
            <a:ext cx="4017838" cy="55446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esktopwallpapers_org_ua-29219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653136"/>
            <a:ext cx="4786346" cy="129614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Цвет неба и воды</a:t>
            </a:r>
            <a:r>
              <a:rPr lang="ru-RU" sz="2800" dirty="0" smtClean="0">
                <a:latin typeface="Batang" pitchFamily="18" charset="-127"/>
                <a:ea typeface="Batang" pitchFamily="18" charset="-127"/>
              </a:rPr>
              <a:t> </a:t>
            </a:r>
            <a:endParaRPr lang="ru-RU" sz="2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Содержимое 9" descr="0a2cd8f6bd3102c0cb9c319b0871f169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4459968" cy="3805842"/>
          </a:xfrm>
          <a:prstGeom prst="ellipse">
            <a:avLst/>
          </a:prstGeom>
          <a:effectLst>
            <a:softEdge rad="317500"/>
          </a:effectLst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6660232" y="1600201"/>
            <a:ext cx="1152128" cy="1972816"/>
          </a:xfrm>
        </p:spPr>
        <p:txBody>
          <a:bodyPr/>
          <a:lstStyle/>
          <a:p>
            <a:endParaRPr lang="ru-RU"/>
          </a:p>
        </p:txBody>
      </p:sp>
      <p:pic>
        <p:nvPicPr>
          <p:cNvPr id="10242" name="Picture 2" descr="https://i.ytimg.com/vi/NWaisjbWzsQ/maxresdefault.jpg"/>
          <p:cNvPicPr>
            <a:picLocks noChangeAspect="1" noChangeArrowheads="1"/>
          </p:cNvPicPr>
          <p:nvPr/>
        </p:nvPicPr>
        <p:blipFill>
          <a:blip r:embed="rId4" cstate="print"/>
          <a:srcRect l="23502" r="23618" b="-537"/>
          <a:stretch>
            <a:fillRect/>
          </a:stretch>
        </p:blipFill>
        <p:spPr bwMode="auto">
          <a:xfrm>
            <a:off x="5004048" y="476672"/>
            <a:ext cx="3888432" cy="55446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43</Words>
  <Application>Microsoft Office PowerPoint</Application>
  <PresentationFormat>Экран (4:3)</PresentationFormat>
  <Paragraphs>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«Русский народный сарафан»</vt:lpstr>
      <vt:lpstr>Слайд 2</vt:lpstr>
      <vt:lpstr>Слайд 3</vt:lpstr>
      <vt:lpstr>Слайд 4</vt:lpstr>
      <vt:lpstr>Слайд 5</vt:lpstr>
      <vt:lpstr>Огонь, считалось, что охраняет и защищает.</vt:lpstr>
      <vt:lpstr> Цвет жизни и растительности  </vt:lpstr>
      <vt:lpstr>Цвет солнца  и пшеницы</vt:lpstr>
      <vt:lpstr>Цвет неба и воды </vt:lpstr>
      <vt:lpstr>Цвет чистоты, честности и преданности </vt:lpstr>
      <vt:lpstr>Слайд 11</vt:lpstr>
      <vt:lpstr>Слайд 12</vt:lpstr>
      <vt:lpstr>Слайд 13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«Русский народный сарафан»</dc:title>
  <dc:creator>Наташа</dc:creator>
  <cp:lastModifiedBy>User</cp:lastModifiedBy>
  <cp:revision>68</cp:revision>
  <dcterms:created xsi:type="dcterms:W3CDTF">2015-10-28T09:03:28Z</dcterms:created>
  <dcterms:modified xsi:type="dcterms:W3CDTF">2018-04-22T17:21:23Z</dcterms:modified>
</cp:coreProperties>
</file>