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4" r:id="rId9"/>
    <p:sldId id="265" r:id="rId10"/>
    <p:sldId id="267" r:id="rId11"/>
    <p:sldId id="269" r:id="rId12"/>
    <p:sldId id="271" r:id="rId13"/>
    <p:sldId id="268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14A19-3043-47ED-8E59-EC64581EB4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4FF36-3C95-4296-AF7E-A3EAD5804F0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Здоровье сгубишь -  новое не купишь.</a:t>
          </a:r>
          <a:endParaRPr lang="ru-RU" dirty="0">
            <a:solidFill>
              <a:schemeClr val="tx1"/>
            </a:solidFill>
          </a:endParaRPr>
        </a:p>
      </dgm:t>
    </dgm:pt>
    <dgm:pt modelId="{A8D8759A-31C8-450A-9C5A-4D1706552892}" type="parTrans" cxnId="{8EBE32A2-1E83-41F9-A5B2-CBE9D2B7FB47}">
      <dgm:prSet/>
      <dgm:spPr/>
      <dgm:t>
        <a:bodyPr/>
        <a:lstStyle/>
        <a:p>
          <a:endParaRPr lang="ru-RU"/>
        </a:p>
      </dgm:t>
    </dgm:pt>
    <dgm:pt modelId="{F8A3E331-645D-4043-BEAE-3EAB16B675C8}" type="sibTrans" cxnId="{8EBE32A2-1E83-41F9-A5B2-CBE9D2B7FB47}">
      <dgm:prSet/>
      <dgm:spPr/>
      <dgm:t>
        <a:bodyPr/>
        <a:lstStyle/>
        <a:p>
          <a:endParaRPr lang="ru-RU"/>
        </a:p>
      </dgm:t>
    </dgm:pt>
    <dgm:pt modelId="{17EA246B-A0C8-442D-885A-6AEC78BEB1F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Я здоровье берегу, сам себе я помогу.</a:t>
          </a:r>
          <a:endParaRPr lang="ru-RU" dirty="0">
            <a:solidFill>
              <a:schemeClr val="tx1"/>
            </a:solidFill>
          </a:endParaRPr>
        </a:p>
      </dgm:t>
    </dgm:pt>
    <dgm:pt modelId="{2DD9F337-69CE-484A-9153-F183C7A19989}" type="parTrans" cxnId="{7906B4C2-A709-43B4-9E2A-73BE5EABCC5E}">
      <dgm:prSet/>
      <dgm:spPr/>
      <dgm:t>
        <a:bodyPr/>
        <a:lstStyle/>
        <a:p>
          <a:endParaRPr lang="ru-RU"/>
        </a:p>
      </dgm:t>
    </dgm:pt>
    <dgm:pt modelId="{40FBC8A4-BC66-4B01-8639-63E149A7A458}" type="sibTrans" cxnId="{7906B4C2-A709-43B4-9E2A-73BE5EABCC5E}">
      <dgm:prSet/>
      <dgm:spPr/>
      <dgm:t>
        <a:bodyPr/>
        <a:lstStyle/>
        <a:p>
          <a:endParaRPr lang="ru-RU"/>
        </a:p>
      </dgm:t>
    </dgm:pt>
    <dgm:pt modelId="{2005EEDB-D22B-492B-B77C-D9772B89C52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Болен – лечись, а здоров – берегись.</a:t>
          </a:r>
          <a:endParaRPr lang="ru-RU" dirty="0">
            <a:solidFill>
              <a:schemeClr val="tx1"/>
            </a:solidFill>
          </a:endParaRPr>
        </a:p>
      </dgm:t>
    </dgm:pt>
    <dgm:pt modelId="{01452AED-5836-4A63-AED0-BC51B33AC422}" type="parTrans" cxnId="{E7D69B76-D0A2-418B-B8AB-2E3CFFB7B461}">
      <dgm:prSet/>
      <dgm:spPr/>
      <dgm:t>
        <a:bodyPr/>
        <a:lstStyle/>
        <a:p>
          <a:endParaRPr lang="ru-RU"/>
        </a:p>
      </dgm:t>
    </dgm:pt>
    <dgm:pt modelId="{2AC493BE-88CF-4D76-9D6B-CE5DBEEBFDFB}" type="sibTrans" cxnId="{E7D69B76-D0A2-418B-B8AB-2E3CFFB7B461}">
      <dgm:prSet/>
      <dgm:spPr/>
      <dgm:t>
        <a:bodyPr/>
        <a:lstStyle/>
        <a:p>
          <a:endParaRPr lang="ru-RU"/>
        </a:p>
      </dgm:t>
    </dgm:pt>
    <dgm:pt modelId="{B5F7B648-0218-4634-B5E7-407D0103145C}" type="pres">
      <dgm:prSet presAssocID="{06414A19-3043-47ED-8E59-EC64581EB4CC}" presName="diagram" presStyleCnt="0">
        <dgm:presLayoutVars>
          <dgm:dir/>
          <dgm:resizeHandles val="exact"/>
        </dgm:presLayoutVars>
      </dgm:prSet>
      <dgm:spPr/>
    </dgm:pt>
    <dgm:pt modelId="{15487BCE-BB94-47E2-B018-8A40444B3E67}" type="pres">
      <dgm:prSet presAssocID="{B344FF36-3C95-4296-AF7E-A3EAD5804F09}" presName="node" presStyleLbl="node1" presStyleIdx="0" presStyleCnt="3">
        <dgm:presLayoutVars>
          <dgm:bulletEnabled val="1"/>
        </dgm:presLayoutVars>
      </dgm:prSet>
      <dgm:spPr/>
    </dgm:pt>
    <dgm:pt modelId="{D4BD09CA-C3CD-4A0A-BD7B-3F11994CB61C}" type="pres">
      <dgm:prSet presAssocID="{F8A3E331-645D-4043-BEAE-3EAB16B675C8}" presName="sibTrans" presStyleCnt="0"/>
      <dgm:spPr/>
    </dgm:pt>
    <dgm:pt modelId="{13296D06-0A3E-4979-9253-377804075A5D}" type="pres">
      <dgm:prSet presAssocID="{17EA246B-A0C8-442D-885A-6AEC78BEB1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8467-157A-4438-9EAF-55B48F4A1B34}" type="pres">
      <dgm:prSet presAssocID="{40FBC8A4-BC66-4B01-8639-63E149A7A458}" presName="sibTrans" presStyleCnt="0"/>
      <dgm:spPr/>
    </dgm:pt>
    <dgm:pt modelId="{1319992F-A381-474E-9CD5-F19B351D1218}" type="pres">
      <dgm:prSet presAssocID="{2005EEDB-D22B-492B-B77C-D9772B89C52F}" presName="node" presStyleLbl="node1" presStyleIdx="2" presStyleCnt="3" custLinFactNeighborX="-54318" custLinFactNeighborY="-4244">
        <dgm:presLayoutVars>
          <dgm:bulletEnabled val="1"/>
        </dgm:presLayoutVars>
      </dgm:prSet>
      <dgm:spPr/>
    </dgm:pt>
  </dgm:ptLst>
  <dgm:cxnLst>
    <dgm:cxn modelId="{FD1EF15A-1599-4387-B74A-325A1503C648}" type="presOf" srcId="{2005EEDB-D22B-492B-B77C-D9772B89C52F}" destId="{1319992F-A381-474E-9CD5-F19B351D1218}" srcOrd="0" destOrd="0" presId="urn:microsoft.com/office/officeart/2005/8/layout/default"/>
    <dgm:cxn modelId="{287B6FC5-EDF7-468B-9319-178956177D40}" type="presOf" srcId="{B344FF36-3C95-4296-AF7E-A3EAD5804F09}" destId="{15487BCE-BB94-47E2-B018-8A40444B3E67}" srcOrd="0" destOrd="0" presId="urn:microsoft.com/office/officeart/2005/8/layout/default"/>
    <dgm:cxn modelId="{E7D69B76-D0A2-418B-B8AB-2E3CFFB7B461}" srcId="{06414A19-3043-47ED-8E59-EC64581EB4CC}" destId="{2005EEDB-D22B-492B-B77C-D9772B89C52F}" srcOrd="2" destOrd="0" parTransId="{01452AED-5836-4A63-AED0-BC51B33AC422}" sibTransId="{2AC493BE-88CF-4D76-9D6B-CE5DBEEBFDFB}"/>
    <dgm:cxn modelId="{7906B4C2-A709-43B4-9E2A-73BE5EABCC5E}" srcId="{06414A19-3043-47ED-8E59-EC64581EB4CC}" destId="{17EA246B-A0C8-442D-885A-6AEC78BEB1F9}" srcOrd="1" destOrd="0" parTransId="{2DD9F337-69CE-484A-9153-F183C7A19989}" sibTransId="{40FBC8A4-BC66-4B01-8639-63E149A7A458}"/>
    <dgm:cxn modelId="{8EBE32A2-1E83-41F9-A5B2-CBE9D2B7FB47}" srcId="{06414A19-3043-47ED-8E59-EC64581EB4CC}" destId="{B344FF36-3C95-4296-AF7E-A3EAD5804F09}" srcOrd="0" destOrd="0" parTransId="{A8D8759A-31C8-450A-9C5A-4D1706552892}" sibTransId="{F8A3E331-645D-4043-BEAE-3EAB16B675C8}"/>
    <dgm:cxn modelId="{49391DE6-2974-40FF-B90C-4D68FCF4F12F}" type="presOf" srcId="{06414A19-3043-47ED-8E59-EC64581EB4CC}" destId="{B5F7B648-0218-4634-B5E7-407D0103145C}" srcOrd="0" destOrd="0" presId="urn:microsoft.com/office/officeart/2005/8/layout/default"/>
    <dgm:cxn modelId="{09F43431-C432-4AA0-AFEE-2B3A4EA1F510}" type="presOf" srcId="{17EA246B-A0C8-442D-885A-6AEC78BEB1F9}" destId="{13296D06-0A3E-4979-9253-377804075A5D}" srcOrd="0" destOrd="0" presId="urn:microsoft.com/office/officeart/2005/8/layout/default"/>
    <dgm:cxn modelId="{E26DCFEB-A73C-472F-ABF2-6C705B491586}" type="presParOf" srcId="{B5F7B648-0218-4634-B5E7-407D0103145C}" destId="{15487BCE-BB94-47E2-B018-8A40444B3E67}" srcOrd="0" destOrd="0" presId="urn:microsoft.com/office/officeart/2005/8/layout/default"/>
    <dgm:cxn modelId="{6E1847ED-B2A2-410B-A565-D9BDD08182AC}" type="presParOf" srcId="{B5F7B648-0218-4634-B5E7-407D0103145C}" destId="{D4BD09CA-C3CD-4A0A-BD7B-3F11994CB61C}" srcOrd="1" destOrd="0" presId="urn:microsoft.com/office/officeart/2005/8/layout/default"/>
    <dgm:cxn modelId="{DBCD4AC9-F892-4D13-9295-24357184BB5B}" type="presParOf" srcId="{B5F7B648-0218-4634-B5E7-407D0103145C}" destId="{13296D06-0A3E-4979-9253-377804075A5D}" srcOrd="2" destOrd="0" presId="urn:microsoft.com/office/officeart/2005/8/layout/default"/>
    <dgm:cxn modelId="{F4F6A2A1-C2A4-4AAD-A16D-8A8EBDA3A50E}" type="presParOf" srcId="{B5F7B648-0218-4634-B5E7-407D0103145C}" destId="{9AA48467-157A-4438-9EAF-55B48F4A1B34}" srcOrd="3" destOrd="0" presId="urn:microsoft.com/office/officeart/2005/8/layout/default"/>
    <dgm:cxn modelId="{B0365A52-930A-4321-906F-5962A9CCD22F}" type="presParOf" srcId="{B5F7B648-0218-4634-B5E7-407D0103145C}" destId="{1319992F-A381-474E-9CD5-F19B351D12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487BCE-BB94-47E2-B018-8A40444B3E67}">
      <dsp:nvSpPr>
        <dsp:cNvPr id="0" name=""/>
        <dsp:cNvSpPr/>
      </dsp:nvSpPr>
      <dsp:spPr>
        <a:xfrm>
          <a:off x="262577" y="2617"/>
          <a:ext cx="3732436" cy="223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Здоровье сгубишь -  новое не купишь.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262577" y="2617"/>
        <a:ext cx="3732436" cy="2239462"/>
      </dsp:txXfrm>
    </dsp:sp>
    <dsp:sp modelId="{13296D06-0A3E-4979-9253-377804075A5D}">
      <dsp:nvSpPr>
        <dsp:cNvPr id="0" name=""/>
        <dsp:cNvSpPr/>
      </dsp:nvSpPr>
      <dsp:spPr>
        <a:xfrm>
          <a:off x="4368257" y="2617"/>
          <a:ext cx="3732436" cy="223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Я здоровье берегу, сам себе я помогу.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4368257" y="2617"/>
        <a:ext cx="3732436" cy="2239462"/>
      </dsp:txXfrm>
    </dsp:sp>
    <dsp:sp modelId="{1319992F-A381-474E-9CD5-F19B351D1218}">
      <dsp:nvSpPr>
        <dsp:cNvPr id="0" name=""/>
        <dsp:cNvSpPr/>
      </dsp:nvSpPr>
      <dsp:spPr>
        <a:xfrm>
          <a:off x="288032" y="2520280"/>
          <a:ext cx="3732436" cy="223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Болен – лечись, а здоров – берегись.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288032" y="2520280"/>
        <a:ext cx="3732436" cy="223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867A240-0A88-43A4-93C1-3E8F241620B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C85CEE-1D7A-425D-8D29-D773D84AD4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Профилактика болезней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(волонтерство здоровьесбережения)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/>
          <a:lstStyle/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Карпикова Е.Н.</a:t>
            </a:r>
          </a:p>
          <a:p>
            <a:pPr algn="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Якушенкова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А.Д.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562074"/>
          </a:xfrm>
        </p:spPr>
        <p:txBody>
          <a:bodyPr/>
          <a:lstStyle/>
          <a:p>
            <a:r>
              <a:rPr lang="ru-RU" sz="3600" dirty="0" smtClean="0"/>
              <a:t>Проведение профилактических акций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89040"/>
            <a:ext cx="4038600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81" name="Picture 5" descr="http://cardiosaratov.ru/wp-content/uploads/2021/02/%D0%B4%D0%B5%D0%BD%D1%8C-%D0%B1%D0%BE%D0%BB%D1%8C%D0%BD%D0%BE%D0%B3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08720"/>
            <a:ext cx="2471118" cy="196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4896544" cy="3671282"/>
          </a:xfrm>
        </p:spPr>
      </p:pic>
      <p:pic>
        <p:nvPicPr>
          <p:cNvPr id="24582" name="Picture 6" descr="D:\фото дети\1Новая папка\P10211-12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bs.twimg.com/media/EyWH9ciWEAAwH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232248" cy="2191784"/>
          </a:xfrm>
          <a:prstGeom prst="rect">
            <a:avLst/>
          </a:prstGeom>
          <a:noFill/>
        </p:spPr>
      </p:pic>
      <p:pic>
        <p:nvPicPr>
          <p:cNvPr id="5" name="Picture 3" descr="D:\фото дети\P10519-10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5256584" cy="3942438"/>
          </a:xfrm>
          <a:prstGeom prst="rect">
            <a:avLst/>
          </a:prstGeom>
          <a:noFill/>
        </p:spPr>
      </p:pic>
      <p:pic>
        <p:nvPicPr>
          <p:cNvPr id="6" name="Picture 2" descr="D:\фото дети\P10519-10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922" y="2852936"/>
            <a:ext cx="4980045" cy="373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Лимон, капуста, лук, чеснок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Запомни, милый мой дружок,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Это умная еда,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Грипп боится их всегда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4038600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6024669" cy="45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фото дети\P10519-101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Просветительская деятельность (</a:t>
            </a:r>
            <a:r>
              <a:rPr lang="ru-RU" sz="3600" dirty="0" err="1" smtClean="0"/>
              <a:t>онлайн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фото дети\фото  бабочки\P90520-09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800533" cy="3600400"/>
          </a:xfrm>
          <a:prstGeom prst="rect">
            <a:avLst/>
          </a:prstGeom>
          <a:noFill/>
        </p:spPr>
      </p:pic>
      <p:pic>
        <p:nvPicPr>
          <p:cNvPr id="6" name="Picture 3" descr="D:\фото дети\фото  бабочки\P90520-091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39447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Пословицы о здоровье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36327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Picture 4" descr="https://ds02.infourok.ru/uploads/ex/09b8/0007be5f-a53758e9/img38.jpg"/>
          <p:cNvPicPr>
            <a:picLocks noChangeAspect="1" noChangeArrowheads="1"/>
          </p:cNvPicPr>
          <p:nvPr/>
        </p:nvPicPr>
        <p:blipFill>
          <a:blip r:embed="rId7" cstate="print"/>
          <a:srcRect l="47249"/>
          <a:stretch>
            <a:fillRect/>
          </a:stretch>
        </p:blipFill>
        <p:spPr bwMode="auto">
          <a:xfrm flipH="1">
            <a:off x="6444208" y="3479467"/>
            <a:ext cx="2376264" cy="3378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«Береги здоровье смолоду!»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н</a:t>
            </a:r>
            <a:r>
              <a:rPr lang="ru-RU" dirty="0" smtClean="0"/>
              <a:t>аш девиз</a:t>
            </a:r>
            <a:endParaRPr lang="ru-RU" dirty="0"/>
          </a:p>
        </p:txBody>
      </p:sp>
      <p:pic>
        <p:nvPicPr>
          <p:cNvPr id="6" name="Picture 2" descr="D:\фото дети\P10519-102115.jpg"/>
          <p:cNvPicPr>
            <a:picLocks noChangeAspect="1" noChangeArrowheads="1"/>
          </p:cNvPicPr>
          <p:nvPr/>
        </p:nvPicPr>
        <p:blipFill>
          <a:blip r:embed="rId2" cstate="print"/>
          <a:srcRect b="15360"/>
          <a:stretch>
            <a:fillRect/>
          </a:stretch>
        </p:blipFill>
        <p:spPr bwMode="auto">
          <a:xfrm>
            <a:off x="1763688" y="2132856"/>
            <a:ext cx="6624736" cy="42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ov.cap.ru/Content2020/news/202006/19/Original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589066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Профилактика болезней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это предупреждение или устранение причин , вызывающих заболевание.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005064"/>
            <a:ext cx="3682752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artik.ru/wp-content/uploads/2017/04/aybolit-kartinki-dlya-detey-55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885" y="836712"/>
            <a:ext cx="386760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ld.gb2mgn74.ru/uploads/posts/2017-02/1487047685_plakat-grip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91" y="0"/>
            <a:ext cx="82360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3779912" y="1916832"/>
            <a:ext cx="504056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4437112"/>
            <a:ext cx="5842992" cy="21602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граничь контакт с больными!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уки мой, ешь витамины!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акцинацию пройди!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не страшна ОРВИ!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0"/>
            <a:ext cx="612068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dirty="0" smtClean="0"/>
              <a:t>Изготовление плакатов</a:t>
            </a:r>
            <a:endParaRPr lang="ru-RU" dirty="0"/>
          </a:p>
        </p:txBody>
      </p:sp>
      <p:pic>
        <p:nvPicPr>
          <p:cNvPr id="18434" name="Picture 2" descr="http://centrtvorcestva.ucoz.org/_nw/5/37575055.jpg"/>
          <p:cNvPicPr>
            <a:picLocks noChangeAspect="1" noChangeArrowheads="1"/>
          </p:cNvPicPr>
          <p:nvPr/>
        </p:nvPicPr>
        <p:blipFill>
          <a:blip r:embed="rId2" cstate="print"/>
          <a:srcRect r="-1129" b="6479"/>
          <a:stretch>
            <a:fillRect/>
          </a:stretch>
        </p:blipFill>
        <p:spPr bwMode="auto">
          <a:xfrm>
            <a:off x="251520" y="2420888"/>
            <a:ext cx="5112568" cy="4176464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" t="1538" r="2003" b="1538"/>
          <a:stretch>
            <a:fillRect/>
          </a:stretch>
        </p:blipFill>
        <p:spPr>
          <a:xfrm rot="16200000">
            <a:off x="4846531" y="490172"/>
            <a:ext cx="3600401" cy="472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4000" dirty="0" smtClean="0"/>
              <a:t>Выпуск журналов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Всем известно, всем понятно,</a:t>
            </a:r>
          </a:p>
          <a:p>
            <a:pPr algn="just">
              <a:buNone/>
            </a:pPr>
            <a:r>
              <a:rPr lang="ru-RU" dirty="0"/>
              <a:t> Что здоровым быть приятно. </a:t>
            </a:r>
          </a:p>
          <a:p>
            <a:pPr algn="just">
              <a:buNone/>
            </a:pPr>
            <a:r>
              <a:rPr lang="ru-RU" dirty="0"/>
              <a:t>Только каждый должен знать,</a:t>
            </a:r>
          </a:p>
          <a:p>
            <a:pPr algn="just">
              <a:buNone/>
            </a:pPr>
            <a:r>
              <a:rPr lang="ru-RU" dirty="0"/>
              <a:t>Как ему здоровым стать.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D:\фото дети\P10513-071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3569" y="908720"/>
            <a:ext cx="46085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38746"/>
          </a:xfrm>
        </p:spPr>
        <p:txBody>
          <a:bodyPr/>
          <a:lstStyle/>
          <a:p>
            <a:pPr algn="r"/>
            <a:r>
              <a:rPr lang="ru-RU" sz="3600" dirty="0" smtClean="0"/>
              <a:t>Выпуск листовок для родителей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1115617" y="260648"/>
            <a:ext cx="43204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s://ds05.infourok.ru/uploads/ex/114e/000d4435-5cb56142/hello_html_3790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5030137" cy="339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</p:spPr>
        <p:txBody>
          <a:bodyPr/>
          <a:lstStyle/>
          <a:p>
            <a:r>
              <a:rPr lang="ru-RU" sz="3600" dirty="0" smtClean="0"/>
              <a:t>Оформление информационных стендов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17032"/>
            <a:ext cx="4038600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D:\фото дети\P90529-09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968552" cy="3726414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64904"/>
            <a:ext cx="5280587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Театр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8531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кто-то заболел,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Значит, вредный вирус съел.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выплюнуть его,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не болело ничего.</a:t>
            </a:r>
            <a:endParaRPr lang="ru-RU" dirty="0"/>
          </a:p>
        </p:txBody>
      </p:sp>
      <p:pic>
        <p:nvPicPr>
          <p:cNvPr id="5" name="Picture 2" descr="D:\фото дети\P90529-10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3499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270</Template>
  <TotalTime>160</TotalTime>
  <Words>116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Профилактика болезней (волонтерство здоровьесбережения)</vt:lpstr>
      <vt:lpstr>Профилактика болезней –  это предупреждение или устранение причин , вызывающих заболевание.</vt:lpstr>
      <vt:lpstr>Слайд 3</vt:lpstr>
      <vt:lpstr>Слайд 4</vt:lpstr>
      <vt:lpstr>Изготовление плакатов</vt:lpstr>
      <vt:lpstr>Выпуск журналов </vt:lpstr>
      <vt:lpstr>Выпуск листовок для родителей</vt:lpstr>
      <vt:lpstr>Оформление информационных стендов</vt:lpstr>
      <vt:lpstr>Театр для малышей</vt:lpstr>
      <vt:lpstr>Проведение профилактических акций</vt:lpstr>
      <vt:lpstr>Слайд 11</vt:lpstr>
      <vt:lpstr>Лимон, капуста, лук, чеснок Запомни, милый мой дружок, Это умная еда, Грипп боится их всегда </vt:lpstr>
      <vt:lpstr>Просветительская деятельность (онлайн)</vt:lpstr>
      <vt:lpstr>Пословицы о здоровье</vt:lpstr>
      <vt:lpstr>«Береги здоровье смолоду!»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болезней (волонтерство здоровьесбережения)</dc:title>
  <dc:creator>User</dc:creator>
  <cp:lastModifiedBy>User</cp:lastModifiedBy>
  <cp:revision>16</cp:revision>
  <dcterms:created xsi:type="dcterms:W3CDTF">2021-05-19T17:12:24Z</dcterms:created>
  <dcterms:modified xsi:type="dcterms:W3CDTF">2021-05-19T19:52:41Z</dcterms:modified>
</cp:coreProperties>
</file>