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2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3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9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6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1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1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8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4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7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0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8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7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8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B3283B-7344-46AA-80AF-8F343222D10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127648-E21B-4368-9AC0-DBD7068F3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93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866" y="1122363"/>
            <a:ext cx="9391134" cy="32749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                       МБДОУ «Детский сад № 1 «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Смоляночка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                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12324"/>
            <a:ext cx="9144000" cy="344547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Тема: «Путешествие в зимний лес»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Возрастная группа 4-5 лет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Подготовили: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Воспитатели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группы «СКАЗКА»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Григорова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Светлана Петровна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Сидорцова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Елена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1161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15332"/>
            <a:ext cx="10515600" cy="283759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                                                ЗИМОЙ ЗАЙЦАМ - РАЗДОЛЬЕ!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рыхлому снегу они ходят как в валенках, а по насту мчатся стрелой на своих «лыжах» - лапках – никто не догонит! Зимняя шубка спрячет зайчика и от лисы и от волка!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Днем опасно зайцу бегать по лесу – он сидит в норе – прячется от всех.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 вечеру заяц выходит из своего укрытие поесть и побегать вволю.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Ест заяц зимой ветки деревьев, кору молодых березок и ив. Очень любит заяц горькую кору молодых осинок. Зубы у зайцев очень острые – как ножницы!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7" y="2919369"/>
            <a:ext cx="7499757" cy="3775046"/>
          </a:xfrm>
        </p:spPr>
      </p:pic>
    </p:spTree>
    <p:extLst>
      <p:ext uri="{BB962C8B-B14F-4D97-AF65-F5344CB8AC3E}">
        <p14:creationId xmlns:p14="http://schemas.microsoft.com/office/powerpoint/2010/main" val="16558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7799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ЛИСА - ХИЩНИК                                       ЛИСЬЯ НОРА 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0317"/>
            <a:ext cx="5808132" cy="58458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950317"/>
            <a:ext cx="6383337" cy="5845899"/>
          </a:xfrm>
        </p:spPr>
      </p:pic>
    </p:spTree>
    <p:extLst>
      <p:ext uri="{BB962C8B-B14F-4D97-AF65-F5344CB8AC3E}">
        <p14:creationId xmlns:p14="http://schemas.microsoft.com/office/powerpoint/2010/main" val="3287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ЗИМНЯЯ ОХОТА ЛИС НА МЫШЕЙ - МЫШКОВАНИЕ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2" y="1408670"/>
            <a:ext cx="9160476" cy="5165125"/>
          </a:xfrm>
        </p:spPr>
      </p:pic>
    </p:spTree>
    <p:extLst>
      <p:ext uri="{BB962C8B-B14F-4D97-AF65-F5344CB8AC3E}">
        <p14:creationId xmlns:p14="http://schemas.microsoft.com/office/powerpoint/2010/main" val="4246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БУРЫЙ МЕДВЕДЬ                                                        МЕДВЕЖЬЯ БЕРЛОГА               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3255"/>
            <a:ext cx="6038335" cy="55193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255"/>
            <a:ext cx="5657850" cy="5605849"/>
          </a:xfrm>
        </p:spPr>
      </p:pic>
    </p:spTree>
    <p:extLst>
      <p:ext uri="{BB962C8B-B14F-4D97-AF65-F5344CB8AC3E}">
        <p14:creationId xmlns:p14="http://schemas.microsoft.com/office/powerpoint/2010/main" val="33678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149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Белки живут в лесу, в дуплах деревьев. Они питаются орехами, желудями, семенами сосны и ели, ягодами и грибами, которые запасают летом на зиму.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328"/>
            <a:ext cx="5750011" cy="617167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7" y="686328"/>
            <a:ext cx="6161903" cy="6171671"/>
          </a:xfrm>
        </p:spPr>
      </p:pic>
    </p:spTree>
    <p:extLst>
      <p:ext uri="{BB962C8B-B14F-4D97-AF65-F5344CB8AC3E}">
        <p14:creationId xmlns:p14="http://schemas.microsoft.com/office/powerpoint/2010/main" val="1422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103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      Белка с бельчатами живет в дупле, которое находится в стволе дерева.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906162"/>
            <a:ext cx="11788346" cy="5667633"/>
          </a:xfrm>
        </p:spPr>
      </p:pic>
    </p:spTree>
    <p:extLst>
      <p:ext uri="{BB962C8B-B14F-4D97-AF65-F5344CB8AC3E}">
        <p14:creationId xmlns:p14="http://schemas.microsoft.com/office/powerpoint/2010/main" val="3446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648" y="90616"/>
            <a:ext cx="10515600" cy="10297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                       СПАСИБО ЗА ВНИМАНИЕ!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45" y="1227438"/>
            <a:ext cx="7447005" cy="52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</TotalTime>
  <Words>116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Сектор</vt:lpstr>
      <vt:lpstr>                                     МБДОУ «Детский сад № 1 «Смоляночка»                 </vt:lpstr>
      <vt:lpstr>                                                   ЗИМОЙ ЗАЙЦАМ - РАЗДОЛЬЕ! По рыхлому снегу они ходят как в валенках, а по насту мчатся стрелой на своих «лыжах» - лапках – никто не догонит! Зимняя шубка спрячет зайчика и от лисы и от волка! Днем опасно зайцу бегать по лесу – он сидит в норе – прячется от всех.  К вечеру заяц выходит из своего укрытие поесть и побегать вволю. Ест заяц зимой ветки деревьев, кору молодых березок и ив. Очень любит заяц горькую кору молодых осинок. Зубы у зайцев очень острые – как ножницы!</vt:lpstr>
      <vt:lpstr>ЛИСА - ХИЩНИК                                       ЛИСЬЯ НОРА </vt:lpstr>
      <vt:lpstr>                                                               ЗИМНЯЯ ОХОТА ЛИС НА МЫШЕЙ - МЫШКОВАНИЕ</vt:lpstr>
      <vt:lpstr>           БУРЫЙ МЕДВЕДЬ                                                        МЕДВЕЖЬЯ БЕРЛОГА               </vt:lpstr>
      <vt:lpstr>Белки живут в лесу, в дуплах деревьев. Они питаются орехами, желудями, семенами сосны и ели, ягодами и грибами, которые запасают летом на зиму.</vt:lpstr>
      <vt:lpstr>                     Белка с бельчатами живет в дупле, которое находится в стволе дерева.</vt:lpstr>
      <vt:lpstr>Презентация PowerPoint</vt:lpstr>
      <vt:lpstr>                                    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1 Смоляночка»</dc:title>
  <dc:creator>иван</dc:creator>
  <cp:lastModifiedBy>иван</cp:lastModifiedBy>
  <cp:revision>35</cp:revision>
  <dcterms:created xsi:type="dcterms:W3CDTF">2022-11-15T18:12:11Z</dcterms:created>
  <dcterms:modified xsi:type="dcterms:W3CDTF">2023-01-16T12:00:31Z</dcterms:modified>
</cp:coreProperties>
</file>