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9" autoAdjust="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F1BFF-6B46-48D0-9F71-1F3CFD2B3E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6E10-0A87-47FB-860E-EB5911D8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F1BFF-6B46-48D0-9F71-1F3CFD2B3E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6E10-0A87-47FB-860E-EB5911D8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F1BFF-6B46-48D0-9F71-1F3CFD2B3E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6E10-0A87-47FB-860E-EB5911D8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3F1BFF-6B46-48D0-9F71-1F3CFD2B3E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6E10-0A87-47FB-860E-EB5911D8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1BFF-6B46-48D0-9F71-1F3CFD2B3E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6E10-0A87-47FB-860E-EB5911D8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D3F1BFF-6B46-48D0-9F71-1F3CFD2B3E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DD6E10-0A87-47FB-860E-EB5911D8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 spd="slow" advClick="0" advTm="5000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160239"/>
          </a:xfrm>
        </p:spPr>
        <p:txBody>
          <a:bodyPr/>
          <a:lstStyle/>
          <a:p>
            <a:r>
              <a:rPr lang="ru-RU" dirty="0" smtClean="0"/>
              <a:t>Превращение банки из-под чипсов в шкатулку для рукоделия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7030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МБДОУ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«Детский сад № 1 «Смоляночка»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Карпикова Е.Н.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флористика\фото для программы по флористике\IMG_20170227_160103.jpg"/>
          <p:cNvPicPr>
            <a:picLocks noChangeAspect="1" noChangeArrowheads="1"/>
          </p:cNvPicPr>
          <p:nvPr/>
        </p:nvPicPr>
        <p:blipFill>
          <a:blip r:embed="rId2" cstate="print"/>
          <a:srcRect t="12816" b="11081"/>
          <a:stretch>
            <a:fillRect/>
          </a:stretch>
        </p:blipFill>
        <p:spPr bwMode="auto">
          <a:xfrm>
            <a:off x="2267744" y="0"/>
            <a:ext cx="4824536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Обклеим половину банки лоскутами</a:t>
            </a:r>
            <a:endParaRPr lang="ru-RU" dirty="0"/>
          </a:p>
        </p:txBody>
      </p:sp>
      <p:pic>
        <p:nvPicPr>
          <p:cNvPr id="2050" name="Picture 2" descr="D:\мамина флористика\фото для программы по флористике\IMG_20170227_160121.jpg"/>
          <p:cNvPicPr>
            <a:picLocks noChangeAspect="1" noChangeArrowheads="1"/>
          </p:cNvPicPr>
          <p:nvPr/>
        </p:nvPicPr>
        <p:blipFill>
          <a:blip r:embed="rId2" cstate="print"/>
          <a:srcRect r="13179"/>
          <a:stretch>
            <a:fillRect/>
          </a:stretch>
        </p:blipFill>
        <p:spPr bwMode="auto">
          <a:xfrm>
            <a:off x="1586288" y="1628801"/>
            <a:ext cx="7557711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744416" cy="3802434"/>
          </a:xfrm>
        </p:spPr>
        <p:txBody>
          <a:bodyPr/>
          <a:lstStyle/>
          <a:p>
            <a:r>
              <a:rPr lang="ru-RU" dirty="0" smtClean="0"/>
              <a:t>Приклеиваем поясок и лицо</a:t>
            </a:r>
            <a:endParaRPr lang="ru-RU" dirty="0"/>
          </a:p>
        </p:txBody>
      </p:sp>
      <p:pic>
        <p:nvPicPr>
          <p:cNvPr id="3074" name="Picture 2" descr="D:\мамина флористика\фото для программы по флористике\IMG_20170227_162515.jpg"/>
          <p:cNvPicPr>
            <a:picLocks noChangeAspect="1" noChangeArrowheads="1"/>
          </p:cNvPicPr>
          <p:nvPr/>
        </p:nvPicPr>
        <p:blipFill>
          <a:blip r:embed="rId2" cstate="print"/>
          <a:srcRect t="8795" b="3856"/>
          <a:stretch>
            <a:fillRect/>
          </a:stretch>
        </p:blipFill>
        <p:spPr bwMode="auto">
          <a:xfrm>
            <a:off x="323528" y="332656"/>
            <a:ext cx="4536504" cy="63736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3658418"/>
          </a:xfrm>
        </p:spPr>
        <p:txBody>
          <a:bodyPr/>
          <a:lstStyle/>
          <a:p>
            <a:r>
              <a:rPr lang="ru-RU" dirty="0" smtClean="0"/>
              <a:t>Делаем ручки</a:t>
            </a:r>
            <a:endParaRPr lang="ru-RU" dirty="0"/>
          </a:p>
        </p:txBody>
      </p:sp>
      <p:pic>
        <p:nvPicPr>
          <p:cNvPr id="4098" name="Picture 2" descr="D:\мамина флористика\фото для программы по флористике\IMG_20170227_163226.jpg"/>
          <p:cNvPicPr>
            <a:picLocks noChangeAspect="1" noChangeArrowheads="1"/>
          </p:cNvPicPr>
          <p:nvPr/>
        </p:nvPicPr>
        <p:blipFill>
          <a:blip r:embed="rId2" cstate="print"/>
          <a:srcRect t="8310" b="6751"/>
          <a:stretch>
            <a:fillRect/>
          </a:stretch>
        </p:blipFill>
        <p:spPr bwMode="auto">
          <a:xfrm>
            <a:off x="395536" y="260648"/>
            <a:ext cx="4968552" cy="65240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4090466"/>
          </a:xfrm>
        </p:spPr>
        <p:txBody>
          <a:bodyPr/>
          <a:lstStyle/>
          <a:p>
            <a:r>
              <a:rPr lang="ru-RU" dirty="0" smtClean="0"/>
              <a:t>Приклеим к внутренней части  крышки подушечку для иголок</a:t>
            </a:r>
            <a:endParaRPr lang="ru-RU" dirty="0"/>
          </a:p>
        </p:txBody>
      </p:sp>
      <p:pic>
        <p:nvPicPr>
          <p:cNvPr id="5122" name="Picture 2" descr="D:\мамина флористика\фото для программы по флористике\IMG_20170227_162638.jpg"/>
          <p:cNvPicPr>
            <a:picLocks noChangeAspect="1" noChangeArrowheads="1"/>
          </p:cNvPicPr>
          <p:nvPr/>
        </p:nvPicPr>
        <p:blipFill>
          <a:blip r:embed="rId2" cstate="print"/>
          <a:srcRect t="17719" r="11594" b="8750"/>
          <a:stretch>
            <a:fillRect/>
          </a:stretch>
        </p:blipFill>
        <p:spPr bwMode="auto">
          <a:xfrm>
            <a:off x="323528" y="260647"/>
            <a:ext cx="4392488" cy="64950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600400" cy="4018458"/>
          </a:xfrm>
        </p:spPr>
        <p:txBody>
          <a:bodyPr/>
          <a:lstStyle/>
          <a:p>
            <a:r>
              <a:rPr lang="ru-RU" dirty="0" smtClean="0"/>
              <a:t>Из ниток делаем волосы и </a:t>
            </a:r>
            <a:r>
              <a:rPr lang="ru-RU" dirty="0" err="1" smtClean="0"/>
              <a:t>приклеива-ем</a:t>
            </a:r>
            <a:r>
              <a:rPr lang="ru-RU" dirty="0" smtClean="0"/>
              <a:t> сверху крышки</a:t>
            </a:r>
            <a:endParaRPr lang="ru-RU" dirty="0"/>
          </a:p>
        </p:txBody>
      </p:sp>
      <p:pic>
        <p:nvPicPr>
          <p:cNvPr id="6146" name="Picture 2" descr="D:\мамина флористика\фото для программы по флористике\IMG_20170227_163330.jpg"/>
          <p:cNvPicPr>
            <a:picLocks noChangeAspect="1" noChangeArrowheads="1"/>
          </p:cNvPicPr>
          <p:nvPr/>
        </p:nvPicPr>
        <p:blipFill>
          <a:blip r:embed="rId2" cstate="print"/>
          <a:srcRect t="7042" b="8915"/>
          <a:stretch>
            <a:fillRect/>
          </a:stretch>
        </p:blipFill>
        <p:spPr bwMode="auto">
          <a:xfrm>
            <a:off x="251520" y="260647"/>
            <a:ext cx="5040560" cy="63475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8417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Желаю творческих успехов!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мамина флористика\фото для программы по флористике\IMG_20170303_114332.jpg"/>
          <p:cNvPicPr>
            <a:picLocks noChangeAspect="1" noChangeArrowheads="1"/>
          </p:cNvPicPr>
          <p:nvPr/>
        </p:nvPicPr>
        <p:blipFill>
          <a:blip r:embed="rId2" cstate="print"/>
          <a:srcRect t="8400" b="24401"/>
          <a:stretch>
            <a:fillRect/>
          </a:stretch>
        </p:blipFill>
        <p:spPr bwMode="auto">
          <a:xfrm>
            <a:off x="0" y="620688"/>
            <a:ext cx="914400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43219_lежики</Template>
  <TotalTime>30</TotalTime>
  <Words>53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УНИВЕРСАЛЬНЫЙ ЕЖИКИ</vt:lpstr>
      <vt:lpstr>Превращение банки из-под чипсов в шкатулку для рукоделия</vt:lpstr>
      <vt:lpstr>Слайд 2</vt:lpstr>
      <vt:lpstr>Обклеим половину банки лоскутами</vt:lpstr>
      <vt:lpstr>Приклеиваем поясок и лицо</vt:lpstr>
      <vt:lpstr>Делаем ручки</vt:lpstr>
      <vt:lpstr>Приклеим к внутренней части  крышки подушечку для иголок</vt:lpstr>
      <vt:lpstr>Из ниток делаем волосы и приклеива-ем сверху крышки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Превращение банки из-под чипсов в шкатулку для рукоделия</dc:title>
  <dc:creator>User</dc:creator>
  <cp:lastModifiedBy>User</cp:lastModifiedBy>
  <cp:revision>5</cp:revision>
  <dcterms:created xsi:type="dcterms:W3CDTF">2020-11-06T18:52:07Z</dcterms:created>
  <dcterms:modified xsi:type="dcterms:W3CDTF">2020-11-09T17:34:56Z</dcterms:modified>
</cp:coreProperties>
</file>