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0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9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12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9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68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4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9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6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4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3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8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5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7C0D-B14F-4F40-AA07-23BA9F12490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A2B5CB-BCA4-4C87-A931-F6EB0ACCF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29CC4-A66F-45DC-336C-DE367CE27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70" y="2404534"/>
            <a:ext cx="8697533" cy="1646302"/>
          </a:xfrm>
        </p:spPr>
        <p:txBody>
          <a:bodyPr/>
          <a:lstStyle/>
          <a:p>
            <a:r>
              <a:rPr lang="ru-RU" dirty="0"/>
              <a:t>НОД "Братья наши меньшие" для детей старшей группы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B52DE-8188-2E32-690E-59F7FAC29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Подготовили и провели: Васильева Е. Н., Фокина В. М.</a:t>
            </a:r>
          </a:p>
        </p:txBody>
      </p:sp>
    </p:spTree>
    <p:extLst>
      <p:ext uri="{BB962C8B-B14F-4D97-AF65-F5344CB8AC3E}">
        <p14:creationId xmlns:p14="http://schemas.microsoft.com/office/powerpoint/2010/main" val="12044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912A0-1184-C021-90BB-43F41788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Продуктивная деятельность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449AD0-B44E-458C-A892-E04BF41EB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281"/>
            <a:ext cx="6900332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7A1D5A-05C8-DB1E-0569-97986F29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1" y="2882348"/>
            <a:ext cx="5300870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3DA77-F982-84D9-90F3-3CA3F46B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Итог. Рефлексия.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806F2-15D8-8E84-95B1-E427001C0D0D}"/>
              </a:ext>
            </a:extLst>
          </p:cNvPr>
          <p:cNvSpPr txBox="1"/>
          <p:nvPr/>
        </p:nvSpPr>
        <p:spPr>
          <a:xfrm>
            <a:off x="408978" y="1724085"/>
            <a:ext cx="48702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Однажды я встретил бездомную кошку.</a:t>
            </a:r>
          </a:p>
          <a:p>
            <a:r>
              <a:rPr lang="ru-RU" dirty="0"/>
              <a:t>– Как ваши дела?</a:t>
            </a:r>
          </a:p>
          <a:p>
            <a:r>
              <a:rPr lang="ru-RU" dirty="0"/>
              <a:t>– Ничего, понемножку.</a:t>
            </a:r>
          </a:p>
          <a:p>
            <a:r>
              <a:rPr lang="ru-RU" dirty="0"/>
              <a:t>– Я слышал, что вы тяжело заболели?</a:t>
            </a:r>
          </a:p>
          <a:p>
            <a:r>
              <a:rPr lang="ru-RU" dirty="0"/>
              <a:t>– Болела.</a:t>
            </a:r>
          </a:p>
          <a:p>
            <a:r>
              <a:rPr lang="ru-RU" dirty="0"/>
              <a:t>– Так значит, лежали в постели?</a:t>
            </a:r>
          </a:p>
          <a:p>
            <a:r>
              <a:rPr lang="ru-RU" dirty="0"/>
              <a:t>– Бездомной мне некуда ставить постель.</a:t>
            </a:r>
          </a:p>
          <a:p>
            <a:r>
              <a:rPr lang="ru-RU" dirty="0"/>
              <a:t>– Как странно, – я думал, –</a:t>
            </a:r>
          </a:p>
          <a:p>
            <a:r>
              <a:rPr lang="ru-RU" dirty="0"/>
              <a:t>Что в мире огромном</a:t>
            </a:r>
          </a:p>
          <a:p>
            <a:r>
              <a:rPr lang="ru-RU" dirty="0"/>
              <a:t>Нет места собакам и кошкам бездомным.</a:t>
            </a:r>
          </a:p>
          <a:p>
            <a:r>
              <a:rPr lang="ru-RU" dirty="0"/>
              <a:t>Вы слышите, кошка, пойдемте со мной,</a:t>
            </a:r>
          </a:p>
          <a:p>
            <a:r>
              <a:rPr lang="ru-RU" dirty="0"/>
              <a:t>Темнеет, и, значит, пора нам домой!</a:t>
            </a:r>
          </a:p>
          <a:p>
            <a:r>
              <a:rPr lang="ru-RU" dirty="0"/>
              <a:t>Мы шли с ней по улице гордо и смело –</a:t>
            </a:r>
          </a:p>
          <a:p>
            <a:r>
              <a:rPr lang="ru-RU" dirty="0"/>
              <a:t>Я молча, а кошка тихохонько пела.</a:t>
            </a:r>
          </a:p>
          <a:p>
            <a:r>
              <a:rPr lang="ru-RU" dirty="0"/>
              <a:t>О чем она пела? Возможно, о том,</a:t>
            </a:r>
          </a:p>
          <a:p>
            <a:r>
              <a:rPr lang="ru-RU" dirty="0"/>
              <a:t>Что каждому нужен свой собственный дом.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A02266-E909-AE9D-5E27-FDA021D3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15" y="1911625"/>
            <a:ext cx="6877385" cy="38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3DA77-F982-84D9-90F3-3CA3F46B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Итог. Рефлексия.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F9AEBC-9C50-F9A2-D97D-0E57FF87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6" y="1453597"/>
            <a:ext cx="9607827" cy="54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3B16-27A2-13D7-7AC6-A6B35BC3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5" y="11761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Желаю, чтоб животных не бросали!</a:t>
            </a:r>
            <a:br>
              <a:rPr lang="ru-RU" dirty="0"/>
            </a:br>
            <a:r>
              <a:rPr lang="ru-RU" dirty="0"/>
              <a:t>Не оставляли тихо умирать!</a:t>
            </a:r>
            <a:br>
              <a:rPr lang="ru-RU" dirty="0"/>
            </a:br>
            <a:r>
              <a:rPr lang="ru-RU" dirty="0"/>
              <a:t>Чтоб за поступки злые люди отвечали!</a:t>
            </a:r>
            <a:br>
              <a:rPr lang="ru-RU" dirty="0"/>
            </a:br>
            <a:r>
              <a:rPr lang="ru-RU" dirty="0"/>
              <a:t>Чтоб было, где животным обитать!</a:t>
            </a:r>
            <a:br>
              <a:rPr lang="ru-RU" dirty="0"/>
            </a:br>
            <a:r>
              <a:rPr lang="ru-RU" dirty="0"/>
              <a:t>Пускай хозяин каждому найдётся</a:t>
            </a:r>
            <a:br>
              <a:rPr lang="ru-RU" dirty="0"/>
            </a:br>
            <a:r>
              <a:rPr lang="ru-RU" dirty="0"/>
              <a:t>И тёплый дом, и в миске вкусный корм!</a:t>
            </a:r>
            <a:br>
              <a:rPr lang="ru-RU" dirty="0"/>
            </a:br>
            <a:r>
              <a:rPr lang="ru-RU" dirty="0"/>
              <a:t>Пускай беда любая обойдётся!</a:t>
            </a:r>
            <a:br>
              <a:rPr lang="ru-RU" dirty="0"/>
            </a:br>
            <a:r>
              <a:rPr lang="ru-RU" dirty="0"/>
              <a:t>И не подступит к горлу ком!</a:t>
            </a:r>
          </a:p>
        </p:txBody>
      </p:sp>
    </p:spTree>
    <p:extLst>
      <p:ext uri="{BB962C8B-B14F-4D97-AF65-F5344CB8AC3E}">
        <p14:creationId xmlns:p14="http://schemas.microsoft.com/office/powerpoint/2010/main" val="349225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0EB8E-5F8B-A64E-4FD0-D35C5DD1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21" y="2657060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13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D07EE-7C2B-A927-478D-9131244C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289E7-58E6-EFEA-01BA-5FD2F8B3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3694"/>
            <a:ext cx="8596668" cy="3880773"/>
          </a:xfrm>
        </p:spPr>
        <p:txBody>
          <a:bodyPr/>
          <a:lstStyle/>
          <a:p>
            <a:r>
              <a:rPr lang="ru-RU" dirty="0"/>
              <a:t>Воспитание заботливого отношения, сострадания к домашним животным.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1B896B-7282-0CF2-9C9A-5DB8494AB217}"/>
              </a:ext>
            </a:extLst>
          </p:cNvPr>
          <p:cNvSpPr txBox="1">
            <a:spLocks/>
          </p:cNvSpPr>
          <p:nvPr/>
        </p:nvSpPr>
        <p:spPr>
          <a:xfrm>
            <a:off x="677334" y="241163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Задачи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B0C8A1D-486A-68B9-3659-4E690FF048A3}"/>
              </a:ext>
            </a:extLst>
          </p:cNvPr>
          <p:cNvSpPr txBox="1">
            <a:spLocks/>
          </p:cNvSpPr>
          <p:nvPr/>
        </p:nvSpPr>
        <p:spPr>
          <a:xfrm>
            <a:off x="677334" y="34290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Образовательные: закрепить представление о домашних животных, понимать состояние и поведение животных.</a:t>
            </a:r>
          </a:p>
          <a:p>
            <a:r>
              <a:rPr lang="ru-RU" dirty="0"/>
              <a:t>Развивающие: развивать способность испытывать жалость к животным.</a:t>
            </a:r>
          </a:p>
          <a:p>
            <a:r>
              <a:rPr lang="ru-RU" dirty="0"/>
              <a:t>Воспитательные: воспитывать у детей желание помогать бездомным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132928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8B7295-CB0A-A808-90EA-56A9FFD56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1" y="148861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Материалы и оборудование</a:t>
            </a:r>
            <a:r>
              <a:rPr lang="ru-RU" sz="2400" dirty="0"/>
              <a:t>: мягкая игрушка кошка, картинки – слайды с изображением животных (кошек), смайлики-эмоции, </a:t>
            </a:r>
            <a:r>
              <a:rPr lang="ru-RU" sz="2400" dirty="0" err="1"/>
              <a:t>мнемотаблица</a:t>
            </a:r>
            <a:r>
              <a:rPr lang="ru-RU" sz="2400" dirty="0"/>
              <a:t>, презентация.</a:t>
            </a:r>
          </a:p>
          <a:p>
            <a:r>
              <a:rPr lang="ru-RU" sz="2400" b="1" dirty="0"/>
              <a:t>Предварительная работа</a:t>
            </a:r>
            <a:r>
              <a:rPr lang="ru-RU" sz="2400" dirty="0"/>
              <a:t>: чтение художественной литературы «Кто сказал: «Мяу»?» </a:t>
            </a:r>
            <a:r>
              <a:rPr lang="ru-RU" sz="2400" dirty="0" err="1"/>
              <a:t>В.Сутеев</a:t>
            </a:r>
            <a:r>
              <a:rPr lang="ru-RU" sz="2400" dirty="0"/>
              <a:t>, «Беспризорная кошка» «Живая шляпа», рассматривание альбома «Эти удивительные кошки»</a:t>
            </a:r>
          </a:p>
          <a:p>
            <a:r>
              <a:rPr lang="ru-RU" sz="2400" b="1" dirty="0"/>
              <a:t>Словарная работа</a:t>
            </a:r>
            <a:r>
              <a:rPr lang="ru-RU" sz="2400" dirty="0"/>
              <a:t>: бездомная, безответственные, сострадать, специальный поводок, шлейка.</a:t>
            </a:r>
          </a:p>
        </p:txBody>
      </p:sp>
    </p:spTree>
    <p:extLst>
      <p:ext uri="{BB962C8B-B14F-4D97-AF65-F5344CB8AC3E}">
        <p14:creationId xmlns:p14="http://schemas.microsoft.com/office/powerpoint/2010/main" val="53750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14C6-5E31-4A8A-98A5-76B9BCB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момент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297B7-63A5-00DD-04B2-A9E6380E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99" y="1580321"/>
            <a:ext cx="9088201" cy="51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1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C8B083-800B-C71D-A0D8-1C4FD2C3E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555411" cy="36874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01BE79-0E85-F7A9-8D35-2BEC8C90CF12}"/>
              </a:ext>
            </a:extLst>
          </p:cNvPr>
          <p:cNvSpPr txBox="1"/>
          <p:nvPr/>
        </p:nvSpPr>
        <p:spPr>
          <a:xfrm>
            <a:off x="334617" y="3896194"/>
            <a:ext cx="345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хозяину служу</a:t>
            </a:r>
          </a:p>
          <a:p>
            <a:r>
              <a:rPr lang="ru-RU" dirty="0"/>
              <a:t>Дом хозяйский сторожу</a:t>
            </a:r>
          </a:p>
          <a:p>
            <a:r>
              <a:rPr lang="ru-RU" dirty="0"/>
              <a:t>Я рычу и громко лаю,</a:t>
            </a:r>
          </a:p>
          <a:p>
            <a:r>
              <a:rPr lang="ru-RU" dirty="0"/>
              <a:t>И чужих я прогоняю (Собака)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236092-FF09-E4B0-D5D2-AA89AD18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10" y="-34788"/>
            <a:ext cx="5636590" cy="5310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1C9142-F564-0673-0745-1EDF136605FD}"/>
              </a:ext>
            </a:extLst>
          </p:cNvPr>
          <p:cNvSpPr txBox="1"/>
          <p:nvPr/>
        </p:nvSpPr>
        <p:spPr>
          <a:xfrm>
            <a:off x="6555410" y="5305301"/>
            <a:ext cx="367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Хоть и бархатные лапки</a:t>
            </a:r>
          </a:p>
          <a:p>
            <a:r>
              <a:rPr lang="ru-RU" dirty="0"/>
              <a:t>Но зовут меня царапкой</a:t>
            </a:r>
          </a:p>
          <a:p>
            <a:r>
              <a:rPr lang="ru-RU" dirty="0"/>
              <a:t>Мышек ловко я ловлю</a:t>
            </a:r>
          </a:p>
          <a:p>
            <a:r>
              <a:rPr lang="ru-RU" dirty="0"/>
              <a:t>Молоко из блюдца пью (Кошка)</a:t>
            </a:r>
          </a:p>
        </p:txBody>
      </p:sp>
    </p:spTree>
    <p:extLst>
      <p:ext uri="{BB962C8B-B14F-4D97-AF65-F5344CB8AC3E}">
        <p14:creationId xmlns:p14="http://schemas.microsoft.com/office/powerpoint/2010/main" val="140449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88649-C08F-2F0D-7B48-77F04AD5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Беседа. Дидактическая игра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B1066-CA5F-BF3C-71D3-7D8E9B93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13" y="3516589"/>
            <a:ext cx="5940287" cy="334141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F2DB13-9BC8-E675-63D9-56AF3A92D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19"/>
            <a:ext cx="6341656" cy="3567182"/>
          </a:xfrm>
        </p:spPr>
      </p:pic>
    </p:spTree>
    <p:extLst>
      <p:ext uri="{BB962C8B-B14F-4D97-AF65-F5344CB8AC3E}">
        <p14:creationId xmlns:p14="http://schemas.microsoft.com/office/powerpoint/2010/main" val="211644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975C1E-9516-97BD-7E21-CACFEF0E6B62}"/>
              </a:ext>
            </a:extLst>
          </p:cNvPr>
          <p:cNvSpPr/>
          <p:nvPr/>
        </p:nvSpPr>
        <p:spPr>
          <a:xfrm>
            <a:off x="6758609" y="4199203"/>
            <a:ext cx="490993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B6009-636A-86F8-4547-E7E0010D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17" y="986379"/>
            <a:ext cx="8596668" cy="1320800"/>
          </a:xfrm>
        </p:spPr>
        <p:txBody>
          <a:bodyPr/>
          <a:lstStyle/>
          <a:p>
            <a:r>
              <a:rPr lang="ru-RU" dirty="0" err="1"/>
              <a:t>Физминутка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BB1B6E-9497-0EC2-E872-91A2527CE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887"/>
            <a:ext cx="6643756" cy="373711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53F74F-16AE-099C-2C2C-FCC762B85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0"/>
            <a:ext cx="7142922" cy="4017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A605B1-6447-B48B-B046-9AF85B8E9888}"/>
              </a:ext>
            </a:extLst>
          </p:cNvPr>
          <p:cNvSpPr txBox="1"/>
          <p:nvPr/>
        </p:nvSpPr>
        <p:spPr>
          <a:xfrm>
            <a:off x="6761552" y="4199203"/>
            <a:ext cx="4740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Кот Тимошка жил на крыше. (поднимают руки вверх)</a:t>
            </a:r>
          </a:p>
          <a:p>
            <a:r>
              <a:rPr lang="ru-RU" sz="1200" dirty="0"/>
              <a:t>Ниже в доме жили мыши. (приседают)</a:t>
            </a:r>
          </a:p>
          <a:p>
            <a:r>
              <a:rPr lang="ru-RU" sz="1200" dirty="0"/>
              <a:t>По стене взбирались мыши, (поднимаются пальчиками рук снизу вверх)</a:t>
            </a:r>
          </a:p>
          <a:p>
            <a:r>
              <a:rPr lang="ru-RU" sz="1200" dirty="0"/>
              <a:t>Не боясь кота на крыше. (руки вверх)</a:t>
            </a:r>
          </a:p>
          <a:p>
            <a:r>
              <a:rPr lang="ru-RU" sz="1200" dirty="0"/>
              <a:t>Караулил кот мышей, (руки к голове)</a:t>
            </a:r>
          </a:p>
          <a:p>
            <a:r>
              <a:rPr lang="ru-RU" sz="1200" dirty="0"/>
              <a:t>Вынув пробки из ушей. (руки к ушам, прислушиваются)</a:t>
            </a:r>
          </a:p>
          <a:p>
            <a:r>
              <a:rPr lang="ru-RU" sz="1200" dirty="0"/>
              <a:t>Он готовил мышеловки. (хлопок перед грудью)</a:t>
            </a:r>
          </a:p>
          <a:p>
            <a:r>
              <a:rPr lang="ru-RU" sz="1200" dirty="0"/>
              <a:t>Но мышата были ловки. (прыжки на месте)</a:t>
            </a:r>
          </a:p>
          <a:p>
            <a:r>
              <a:rPr lang="ru-RU" sz="1200" dirty="0"/>
              <a:t>Спрятавшись за спинку Тишки, (ладошками рук закрыть лицо)</a:t>
            </a:r>
          </a:p>
          <a:p>
            <a:r>
              <a:rPr lang="ru-RU" sz="1200" dirty="0"/>
              <a:t>В прятки с ним играли мышки. (повороты головой вправо и влево)</a:t>
            </a:r>
          </a:p>
        </p:txBody>
      </p:sp>
    </p:spTree>
    <p:extLst>
      <p:ext uri="{BB962C8B-B14F-4D97-AF65-F5344CB8AC3E}">
        <p14:creationId xmlns:p14="http://schemas.microsoft.com/office/powerpoint/2010/main" val="122684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F3F09-EEFF-9CEC-D545-4057BC73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 рассказа "Потеряшка"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31B0A3-482A-EEA7-1666-24BC22E02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48" y="1653692"/>
            <a:ext cx="9252103" cy="5204308"/>
          </a:xfrm>
        </p:spPr>
      </p:pic>
    </p:spTree>
    <p:extLst>
      <p:ext uri="{BB962C8B-B14F-4D97-AF65-F5344CB8AC3E}">
        <p14:creationId xmlns:p14="http://schemas.microsoft.com/office/powerpoint/2010/main" val="352215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D3999-46BB-2FEC-9693-CD03B043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Составление описательного рассказа с помощью </a:t>
            </a:r>
            <a:r>
              <a:rPr lang="ru-RU" dirty="0" err="1"/>
              <a:t>мнемотаблицы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08D59A-C873-8E7F-5698-1BF8582C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44" y="2081075"/>
            <a:ext cx="8492311" cy="4776925"/>
          </a:xfrm>
        </p:spPr>
      </p:pic>
    </p:spTree>
    <p:extLst>
      <p:ext uri="{BB962C8B-B14F-4D97-AF65-F5344CB8AC3E}">
        <p14:creationId xmlns:p14="http://schemas.microsoft.com/office/powerpoint/2010/main" val="34776413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490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НОД "Братья наши меньшие" для детей старшей группы</vt:lpstr>
      <vt:lpstr>Цель</vt:lpstr>
      <vt:lpstr>Презентация PowerPoint</vt:lpstr>
      <vt:lpstr>Организационный момент</vt:lpstr>
      <vt:lpstr>Презентация PowerPoint</vt:lpstr>
      <vt:lpstr>Беседа. Дидактическая игра</vt:lpstr>
      <vt:lpstr>Физминутка</vt:lpstr>
      <vt:lpstr>Чтение рассказа "Потеряшка"</vt:lpstr>
      <vt:lpstr>Составление описательного рассказа с помощью мнемотаблицы</vt:lpstr>
      <vt:lpstr>Продуктивная деятельность</vt:lpstr>
      <vt:lpstr>Итог. Рефлексия.</vt:lpstr>
      <vt:lpstr>Итог. Рефлексия.</vt:lpstr>
      <vt:lpstr>Желаю, чтоб животных не бросали! Не оставляли тихо умирать! Чтоб за поступки злые люди отвечали! Чтоб было, где животным обитать! Пускай хозяин каждому найдётся И тёплый дом, и в миске вкусный корм! Пускай беда любая обойдётся! И не подступит к горлу ком!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"Братья наши меньшие" для детей старшей группы</dc:title>
  <dc:creator>Vasiljeva, Ekaterina (Contractor)</dc:creator>
  <cp:lastModifiedBy>Vasiljeva, Ekaterina (Contractor)</cp:lastModifiedBy>
  <cp:revision>2</cp:revision>
  <dcterms:created xsi:type="dcterms:W3CDTF">2022-11-20T14:25:19Z</dcterms:created>
  <dcterms:modified xsi:type="dcterms:W3CDTF">2022-11-20T14:45:11Z</dcterms:modified>
</cp:coreProperties>
</file>