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B51B95-AC66-47C1-89CF-903306481F51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3BBC32-4561-440B-A740-CC116140CF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789" y="1268760"/>
            <a:ext cx="7772400" cy="1470025"/>
          </a:xfrm>
        </p:spPr>
        <p:txBody>
          <a:bodyPr/>
          <a:lstStyle/>
          <a:p>
            <a:r>
              <a:rPr lang="ru-RU" dirty="0" smtClean="0"/>
              <a:t>Мы за активный образ жизни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62300"/>
            <a:ext cx="5962650" cy="3435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7246" y="22768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Подготовили: Васильева Е.Н. </a:t>
            </a:r>
            <a:r>
              <a:rPr lang="ru-RU" smtClean="0">
                <a:solidFill>
                  <a:schemeClr val="bg1"/>
                </a:solidFill>
              </a:rPr>
              <a:t>и </a:t>
            </a:r>
            <a:r>
              <a:rPr lang="ru-RU" smtClean="0">
                <a:solidFill>
                  <a:schemeClr val="bg1"/>
                </a:solidFill>
              </a:rPr>
              <a:t>Фокина В.М.</a:t>
            </a:r>
            <a:r>
              <a:rPr lang="ru-RU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Изготовление листовок для родителей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392488" cy="3294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572000" cy="32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88530" cy="3029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55" y="3218198"/>
            <a:ext cx="4512138" cy="3188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51" y="260648"/>
            <a:ext cx="4147898" cy="3029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54202"/>
            <a:ext cx="4267435" cy="32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17931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Наш девиз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22310"/>
            <a:ext cx="7272808" cy="53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789" y="1412776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03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04664"/>
            <a:ext cx="7772400" cy="4572000"/>
          </a:xfrm>
        </p:spPr>
        <p:txBody>
          <a:bodyPr>
            <a:normAutofit/>
          </a:bodyPr>
          <a:lstStyle/>
          <a:p>
            <a:r>
              <a:rPr lang="ru-RU" sz="2000" dirty="0"/>
              <a:t>День ребёнка должен начинаться с утренней гимнастики. Гимнастика укрепляет мышцы, вырабатывает хорошую осанку, улучшает дыхание и кровообращение, стимулирует работу внутренних органов, усиливается обмен веществ. У детей регулярно занимающихся утренней зарядкой значительно лучше сопротивляемость к болезням, то есть крепче иммунитет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08709"/>
            <a:ext cx="5292080" cy="38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0399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 утрам зарядку делай – </a:t>
            </a:r>
            <a:br>
              <a:rPr lang="ru-RU" b="1" dirty="0" smtClean="0"/>
            </a:br>
            <a:r>
              <a:rPr lang="ru-RU" b="1" dirty="0"/>
              <a:t>Б</a:t>
            </a:r>
            <a:r>
              <a:rPr lang="ru-RU" b="1" dirty="0" smtClean="0"/>
              <a:t>удешь сильным, будешь смелым!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660167" cy="4896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5026"/>
            <a:ext cx="3654012" cy="4888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16" y="332656"/>
            <a:ext cx="958486" cy="9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Дистанционное вовлечение родителей в занятия спортом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8" y="1559768"/>
            <a:ext cx="3673773" cy="4914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9768"/>
            <a:ext cx="3672408" cy="49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60648"/>
            <a:ext cx="7772400" cy="2520280"/>
          </a:xfrm>
        </p:spPr>
        <p:txBody>
          <a:bodyPr>
            <a:normAutofit/>
          </a:bodyPr>
          <a:lstStyle/>
          <a:p>
            <a:r>
              <a:rPr lang="ru-RU" sz="2000" dirty="0"/>
              <a:t>Если хочешь быть здоров</a:t>
            </a:r>
            <a:r>
              <a:rPr lang="ru-RU" sz="2000" dirty="0" smtClean="0"/>
              <a:t>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Будь к спорту ты </a:t>
            </a:r>
            <a:r>
              <a:rPr lang="ru-RU" sz="2000" dirty="0" smtClean="0"/>
              <a:t>готов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Прыгай, бегай, </a:t>
            </a:r>
            <a:r>
              <a:rPr lang="ru-RU" sz="2000" dirty="0" smtClean="0"/>
              <a:t>кувыркайся,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Физкультурой занимайся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Вырасти здоровым, крепким, сильным помогает спорт. Заниматься физкультурой полезно, а веселой физкультурой — вдвойне.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5148064" cy="2870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2020"/>
            <a:ext cx="4458472" cy="30237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3"/>
            <a:ext cx="231164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во Всероссийской акции «Будь здоров!»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" y="1412776"/>
            <a:ext cx="4870561" cy="3610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320480" cy="32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6" y="3033375"/>
            <a:ext cx="4905209" cy="3635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9686"/>
            <a:ext cx="4896544" cy="362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724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Гимнастика после сна – это один из важнейших кирпичиков в становлении фундамента здоровья детей. От того, как проснется каждый ребенок, зависит не только его настроение, но и эмоциональная атмосфера всей группы. Но как помочь проснуться детям в хорошем настроении и активно продолжить день? Конечно же, бодрой гимнастикой!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6" y="2282587"/>
            <a:ext cx="5438986" cy="4065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3155263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5053659" cy="3777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12918" cy="3672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9261"/>
            <a:ext cx="2693293" cy="26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150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Мы за активный образ жизни</vt:lpstr>
      <vt:lpstr>Презентация PowerPoint</vt:lpstr>
      <vt:lpstr>По утрам зарядку делай –  Будешь сильным, будешь смелым!</vt:lpstr>
      <vt:lpstr>Дистанционное вовлечение родителей в занятия спортом</vt:lpstr>
      <vt:lpstr>Презентация PowerPoint</vt:lpstr>
      <vt:lpstr>Участие во Всероссийской акции «Будь здоров!»</vt:lpstr>
      <vt:lpstr>Презентация PowerPoint</vt:lpstr>
      <vt:lpstr>Презентация PowerPoint</vt:lpstr>
      <vt:lpstr>Презентация PowerPoint</vt:lpstr>
      <vt:lpstr>Изготовление листовок для родителей</vt:lpstr>
      <vt:lpstr>Презентация PowerPoint</vt:lpstr>
      <vt:lpstr>Наш девиз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активный образ жизни</dc:title>
  <dc:creator>Босс</dc:creator>
  <cp:lastModifiedBy>Босс</cp:lastModifiedBy>
  <cp:revision>9</cp:revision>
  <dcterms:created xsi:type="dcterms:W3CDTF">2021-05-06T10:56:41Z</dcterms:created>
  <dcterms:modified xsi:type="dcterms:W3CDTF">2021-05-11T19:27:02Z</dcterms:modified>
</cp:coreProperties>
</file>