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153E6F-2294-41EC-83E5-7CBCB2BDF5B0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E641229-A0A1-4F51-900B-5E0AB00EF144}">
      <dgm:prSet phldrT="[Текст]" custT="1"/>
      <dgm:spPr/>
      <dgm:t>
        <a:bodyPr/>
        <a:lstStyle/>
        <a:p>
          <a:r>
            <a:rPr lang="ru-RU" sz="2800" dirty="0" smtClean="0"/>
            <a:t>Самостоятельное изучение материала</a:t>
          </a:r>
          <a:endParaRPr lang="ru-RU" sz="2800" dirty="0"/>
        </a:p>
      </dgm:t>
    </dgm:pt>
    <dgm:pt modelId="{0D20EE84-3945-4040-A0EA-71D83BA242F5}" type="parTrans" cxnId="{847B0DDB-BDF5-4504-9FB1-CFADED551524}">
      <dgm:prSet/>
      <dgm:spPr/>
      <dgm:t>
        <a:bodyPr/>
        <a:lstStyle/>
        <a:p>
          <a:endParaRPr lang="ru-RU"/>
        </a:p>
      </dgm:t>
    </dgm:pt>
    <dgm:pt modelId="{3772D41C-AA43-4BFD-A6F4-288A39AFBA6F}" type="sibTrans" cxnId="{847B0DDB-BDF5-4504-9FB1-CFADED551524}">
      <dgm:prSet/>
      <dgm:spPr/>
      <dgm:t>
        <a:bodyPr/>
        <a:lstStyle/>
        <a:p>
          <a:endParaRPr lang="ru-RU"/>
        </a:p>
      </dgm:t>
    </dgm:pt>
    <dgm:pt modelId="{14FD9CBE-688A-4780-B2F4-202C343285B4}">
      <dgm:prSet phldrT="[Текст]" custT="1"/>
      <dgm:spPr/>
      <dgm:t>
        <a:bodyPr/>
        <a:lstStyle/>
        <a:p>
          <a:r>
            <a:rPr lang="ru-RU" sz="2800" dirty="0" smtClean="0"/>
            <a:t>Закрепление изученного материала</a:t>
          </a:r>
          <a:endParaRPr lang="ru-RU" sz="2800" dirty="0"/>
        </a:p>
      </dgm:t>
    </dgm:pt>
    <dgm:pt modelId="{A7D62C52-8265-4D5F-9B1E-3D34F7BAE8BB}" type="parTrans" cxnId="{68FD168D-9D36-4C93-942E-D24DA76BE441}">
      <dgm:prSet/>
      <dgm:spPr/>
      <dgm:t>
        <a:bodyPr/>
        <a:lstStyle/>
        <a:p>
          <a:endParaRPr lang="ru-RU"/>
        </a:p>
      </dgm:t>
    </dgm:pt>
    <dgm:pt modelId="{563FD30F-E9F0-4F77-A074-DBA17DF8D3E0}" type="sibTrans" cxnId="{68FD168D-9D36-4C93-942E-D24DA76BE441}">
      <dgm:prSet/>
      <dgm:spPr/>
      <dgm:t>
        <a:bodyPr/>
        <a:lstStyle/>
        <a:p>
          <a:endParaRPr lang="ru-RU"/>
        </a:p>
      </dgm:t>
    </dgm:pt>
    <dgm:pt modelId="{C5134F4C-ED8D-473B-B49D-BEB4C6ACCC0D}">
      <dgm:prSet phldrT="[Текст]" custT="1"/>
      <dgm:spPr/>
      <dgm:t>
        <a:bodyPr/>
        <a:lstStyle/>
        <a:p>
          <a:r>
            <a:rPr lang="ru-RU" sz="2800" dirty="0" smtClean="0"/>
            <a:t>Самостоятельный сбор и организация материала</a:t>
          </a:r>
          <a:endParaRPr lang="ru-RU" sz="2800" dirty="0"/>
        </a:p>
      </dgm:t>
    </dgm:pt>
    <dgm:pt modelId="{9DCA674B-751F-4BBF-A484-D02A08EB707D}" type="parTrans" cxnId="{91258605-81A3-4237-8C29-925167EC93DE}">
      <dgm:prSet/>
      <dgm:spPr/>
      <dgm:t>
        <a:bodyPr/>
        <a:lstStyle/>
        <a:p>
          <a:endParaRPr lang="ru-RU"/>
        </a:p>
      </dgm:t>
    </dgm:pt>
    <dgm:pt modelId="{18C6C2D0-8348-43DE-B9A5-5409726FB510}" type="sibTrans" cxnId="{91258605-81A3-4237-8C29-925167EC93DE}">
      <dgm:prSet/>
      <dgm:spPr/>
      <dgm:t>
        <a:bodyPr/>
        <a:lstStyle/>
        <a:p>
          <a:endParaRPr lang="ru-RU"/>
        </a:p>
      </dgm:t>
    </dgm:pt>
    <dgm:pt modelId="{721DDB08-78BE-4689-8629-C0EE56616711}">
      <dgm:prSet phldrT="[Текст]" custT="1"/>
      <dgm:spPr/>
      <dgm:t>
        <a:bodyPr/>
        <a:lstStyle/>
        <a:p>
          <a:r>
            <a:rPr lang="ru-RU" sz="2800" dirty="0" smtClean="0"/>
            <a:t>Возможность проявить себя каждому ребенку</a:t>
          </a:r>
          <a:endParaRPr lang="ru-RU" sz="2800" dirty="0"/>
        </a:p>
      </dgm:t>
    </dgm:pt>
    <dgm:pt modelId="{5AC45159-3031-44F0-AC47-16592D610FE2}" type="parTrans" cxnId="{3B37C5B8-8F40-4ACE-B7B7-7F84D5CBB275}">
      <dgm:prSet/>
      <dgm:spPr/>
      <dgm:t>
        <a:bodyPr/>
        <a:lstStyle/>
        <a:p>
          <a:endParaRPr lang="ru-RU"/>
        </a:p>
      </dgm:t>
    </dgm:pt>
    <dgm:pt modelId="{97EE6A96-C354-4490-B918-628D277738B6}" type="sibTrans" cxnId="{3B37C5B8-8F40-4ACE-B7B7-7F84D5CBB275}">
      <dgm:prSet/>
      <dgm:spPr/>
      <dgm:t>
        <a:bodyPr/>
        <a:lstStyle/>
        <a:p>
          <a:endParaRPr lang="ru-RU"/>
        </a:p>
      </dgm:t>
    </dgm:pt>
    <dgm:pt modelId="{35A3AE33-6EC7-4AD6-A2A6-90541ACFBD88}" type="pres">
      <dgm:prSet presAssocID="{2B153E6F-2294-41EC-83E5-7CBCB2BDF5B0}" presName="linear" presStyleCnt="0">
        <dgm:presLayoutVars>
          <dgm:dir/>
          <dgm:animLvl val="lvl"/>
          <dgm:resizeHandles val="exact"/>
        </dgm:presLayoutVars>
      </dgm:prSet>
      <dgm:spPr/>
    </dgm:pt>
    <dgm:pt modelId="{1E8E7950-BF2C-41B3-93F5-B85E547837CA}" type="pres">
      <dgm:prSet presAssocID="{2E641229-A0A1-4F51-900B-5E0AB00EF144}" presName="parentLin" presStyleCnt="0"/>
      <dgm:spPr/>
    </dgm:pt>
    <dgm:pt modelId="{5B54F1CA-9286-414D-8DB1-FD1363AE288E}" type="pres">
      <dgm:prSet presAssocID="{2E641229-A0A1-4F51-900B-5E0AB00EF144}" presName="parentLeftMargin" presStyleLbl="node1" presStyleIdx="0" presStyleCnt="4"/>
      <dgm:spPr/>
    </dgm:pt>
    <dgm:pt modelId="{845D8544-440F-4F5F-BD15-5173AC71767F}" type="pres">
      <dgm:prSet presAssocID="{2E641229-A0A1-4F51-900B-5E0AB00EF14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4D434C-FE7A-46FC-A55B-897F9F797F60}" type="pres">
      <dgm:prSet presAssocID="{2E641229-A0A1-4F51-900B-5E0AB00EF144}" presName="negativeSpace" presStyleCnt="0"/>
      <dgm:spPr/>
    </dgm:pt>
    <dgm:pt modelId="{E504CDF7-81D3-49AC-BED0-D53A0BA08418}" type="pres">
      <dgm:prSet presAssocID="{2E641229-A0A1-4F51-900B-5E0AB00EF144}" presName="childText" presStyleLbl="conFgAcc1" presStyleIdx="0" presStyleCnt="4">
        <dgm:presLayoutVars>
          <dgm:bulletEnabled val="1"/>
        </dgm:presLayoutVars>
      </dgm:prSet>
      <dgm:spPr/>
    </dgm:pt>
    <dgm:pt modelId="{5FF80481-69C1-488A-A61B-2C46E7BAD9D6}" type="pres">
      <dgm:prSet presAssocID="{3772D41C-AA43-4BFD-A6F4-288A39AFBA6F}" presName="spaceBetweenRectangles" presStyleCnt="0"/>
      <dgm:spPr/>
    </dgm:pt>
    <dgm:pt modelId="{EEAFC7BE-AABB-4C71-87E0-DB5107057C8A}" type="pres">
      <dgm:prSet presAssocID="{14FD9CBE-688A-4780-B2F4-202C343285B4}" presName="parentLin" presStyleCnt="0"/>
      <dgm:spPr/>
    </dgm:pt>
    <dgm:pt modelId="{F8F61765-59D8-4BC5-8271-6B07170A61FA}" type="pres">
      <dgm:prSet presAssocID="{14FD9CBE-688A-4780-B2F4-202C343285B4}" presName="parentLeftMargin" presStyleLbl="node1" presStyleIdx="0" presStyleCnt="4"/>
      <dgm:spPr/>
    </dgm:pt>
    <dgm:pt modelId="{F4DA863A-4BCF-423E-8634-E57D29F81C58}" type="pres">
      <dgm:prSet presAssocID="{14FD9CBE-688A-4780-B2F4-202C343285B4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3EB289F1-D0F0-4011-9058-A7BFB4B24773}" type="pres">
      <dgm:prSet presAssocID="{14FD9CBE-688A-4780-B2F4-202C343285B4}" presName="negativeSpace" presStyleCnt="0"/>
      <dgm:spPr/>
    </dgm:pt>
    <dgm:pt modelId="{6D735842-1532-4C7C-9987-925D52368D52}" type="pres">
      <dgm:prSet presAssocID="{14FD9CBE-688A-4780-B2F4-202C343285B4}" presName="childText" presStyleLbl="conFgAcc1" presStyleIdx="1" presStyleCnt="4">
        <dgm:presLayoutVars>
          <dgm:bulletEnabled val="1"/>
        </dgm:presLayoutVars>
      </dgm:prSet>
      <dgm:spPr/>
    </dgm:pt>
    <dgm:pt modelId="{A55EA060-A52A-47DF-815F-3998F4076DD0}" type="pres">
      <dgm:prSet presAssocID="{563FD30F-E9F0-4F77-A074-DBA17DF8D3E0}" presName="spaceBetweenRectangles" presStyleCnt="0"/>
      <dgm:spPr/>
    </dgm:pt>
    <dgm:pt modelId="{8A9031EA-A6D0-460A-B746-4DD61104C421}" type="pres">
      <dgm:prSet presAssocID="{C5134F4C-ED8D-473B-B49D-BEB4C6ACCC0D}" presName="parentLin" presStyleCnt="0"/>
      <dgm:spPr/>
    </dgm:pt>
    <dgm:pt modelId="{0C677F95-6C82-4600-B65C-C3AD43A096F8}" type="pres">
      <dgm:prSet presAssocID="{C5134F4C-ED8D-473B-B49D-BEB4C6ACCC0D}" presName="parentLeftMargin" presStyleLbl="node1" presStyleIdx="1" presStyleCnt="4"/>
      <dgm:spPr/>
    </dgm:pt>
    <dgm:pt modelId="{7260E96F-14AF-4702-9BA6-929CF6A1F7F9}" type="pres">
      <dgm:prSet presAssocID="{C5134F4C-ED8D-473B-B49D-BEB4C6ACCC0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867F01-0090-4A1E-8A4E-3F82F14C8B9A}" type="pres">
      <dgm:prSet presAssocID="{C5134F4C-ED8D-473B-B49D-BEB4C6ACCC0D}" presName="negativeSpace" presStyleCnt="0"/>
      <dgm:spPr/>
    </dgm:pt>
    <dgm:pt modelId="{3C9BE0F8-AAA1-4C96-A389-563D89F17318}" type="pres">
      <dgm:prSet presAssocID="{C5134F4C-ED8D-473B-B49D-BEB4C6ACCC0D}" presName="childText" presStyleLbl="conFgAcc1" presStyleIdx="2" presStyleCnt="4">
        <dgm:presLayoutVars>
          <dgm:bulletEnabled val="1"/>
        </dgm:presLayoutVars>
      </dgm:prSet>
      <dgm:spPr/>
    </dgm:pt>
    <dgm:pt modelId="{8719923D-CDF6-42C9-8949-35E62087E9F0}" type="pres">
      <dgm:prSet presAssocID="{18C6C2D0-8348-43DE-B9A5-5409726FB510}" presName="spaceBetweenRectangles" presStyleCnt="0"/>
      <dgm:spPr/>
    </dgm:pt>
    <dgm:pt modelId="{0CA4F3CF-80AA-47D9-8FF7-9CF2322B8C5B}" type="pres">
      <dgm:prSet presAssocID="{721DDB08-78BE-4689-8629-C0EE56616711}" presName="parentLin" presStyleCnt="0"/>
      <dgm:spPr/>
    </dgm:pt>
    <dgm:pt modelId="{F2E6E252-7DD0-4194-8EB6-8E8C23A63128}" type="pres">
      <dgm:prSet presAssocID="{721DDB08-78BE-4689-8629-C0EE56616711}" presName="parentLeftMargin" presStyleLbl="node1" presStyleIdx="2" presStyleCnt="4"/>
      <dgm:spPr/>
    </dgm:pt>
    <dgm:pt modelId="{C5D7F5B2-AD5D-4B80-8DE2-ED34F61F795F}" type="pres">
      <dgm:prSet presAssocID="{721DDB08-78BE-4689-8629-C0EE56616711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B05FEC-9584-4964-934B-227718FE0292}" type="pres">
      <dgm:prSet presAssocID="{721DDB08-78BE-4689-8629-C0EE56616711}" presName="negativeSpace" presStyleCnt="0"/>
      <dgm:spPr/>
    </dgm:pt>
    <dgm:pt modelId="{DA328E1D-1316-414B-8B02-A757E71D705C}" type="pres">
      <dgm:prSet presAssocID="{721DDB08-78BE-4689-8629-C0EE56616711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847B0DDB-BDF5-4504-9FB1-CFADED551524}" srcId="{2B153E6F-2294-41EC-83E5-7CBCB2BDF5B0}" destId="{2E641229-A0A1-4F51-900B-5E0AB00EF144}" srcOrd="0" destOrd="0" parTransId="{0D20EE84-3945-4040-A0EA-71D83BA242F5}" sibTransId="{3772D41C-AA43-4BFD-A6F4-288A39AFBA6F}"/>
    <dgm:cxn modelId="{A7B2DE40-D3D2-44E9-BA7F-ACA8C21A2F17}" type="presOf" srcId="{2E641229-A0A1-4F51-900B-5E0AB00EF144}" destId="{5B54F1CA-9286-414D-8DB1-FD1363AE288E}" srcOrd="0" destOrd="0" presId="urn:microsoft.com/office/officeart/2005/8/layout/list1"/>
    <dgm:cxn modelId="{DAA7886B-49D8-40D6-A159-1BC8C552CC38}" type="presOf" srcId="{2B153E6F-2294-41EC-83E5-7CBCB2BDF5B0}" destId="{35A3AE33-6EC7-4AD6-A2A6-90541ACFBD88}" srcOrd="0" destOrd="0" presId="urn:microsoft.com/office/officeart/2005/8/layout/list1"/>
    <dgm:cxn modelId="{4C8957FE-FBC4-480C-B07C-9DFA1526CD65}" type="presOf" srcId="{C5134F4C-ED8D-473B-B49D-BEB4C6ACCC0D}" destId="{7260E96F-14AF-4702-9BA6-929CF6A1F7F9}" srcOrd="1" destOrd="0" presId="urn:microsoft.com/office/officeart/2005/8/layout/list1"/>
    <dgm:cxn modelId="{1D93D34E-10BB-42AD-8A1F-E8003B3AC280}" type="presOf" srcId="{14FD9CBE-688A-4780-B2F4-202C343285B4}" destId="{F8F61765-59D8-4BC5-8271-6B07170A61FA}" srcOrd="0" destOrd="0" presId="urn:microsoft.com/office/officeart/2005/8/layout/list1"/>
    <dgm:cxn modelId="{895239F1-50BB-4409-9FB8-76CC88BE6557}" type="presOf" srcId="{C5134F4C-ED8D-473B-B49D-BEB4C6ACCC0D}" destId="{0C677F95-6C82-4600-B65C-C3AD43A096F8}" srcOrd="0" destOrd="0" presId="urn:microsoft.com/office/officeart/2005/8/layout/list1"/>
    <dgm:cxn modelId="{970D089B-B51C-42F1-AD9E-8A5CADDE46A2}" type="presOf" srcId="{721DDB08-78BE-4689-8629-C0EE56616711}" destId="{F2E6E252-7DD0-4194-8EB6-8E8C23A63128}" srcOrd="0" destOrd="0" presId="urn:microsoft.com/office/officeart/2005/8/layout/list1"/>
    <dgm:cxn modelId="{933F6F36-5648-4FA0-9187-7B777B655461}" type="presOf" srcId="{2E641229-A0A1-4F51-900B-5E0AB00EF144}" destId="{845D8544-440F-4F5F-BD15-5173AC71767F}" srcOrd="1" destOrd="0" presId="urn:microsoft.com/office/officeart/2005/8/layout/list1"/>
    <dgm:cxn modelId="{1B7C9DAB-0252-42DB-A51F-7D3B9EE8D847}" type="presOf" srcId="{721DDB08-78BE-4689-8629-C0EE56616711}" destId="{C5D7F5B2-AD5D-4B80-8DE2-ED34F61F795F}" srcOrd="1" destOrd="0" presId="urn:microsoft.com/office/officeart/2005/8/layout/list1"/>
    <dgm:cxn modelId="{68FD168D-9D36-4C93-942E-D24DA76BE441}" srcId="{2B153E6F-2294-41EC-83E5-7CBCB2BDF5B0}" destId="{14FD9CBE-688A-4780-B2F4-202C343285B4}" srcOrd="1" destOrd="0" parTransId="{A7D62C52-8265-4D5F-9B1E-3D34F7BAE8BB}" sibTransId="{563FD30F-E9F0-4F77-A074-DBA17DF8D3E0}"/>
    <dgm:cxn modelId="{200E80BD-7E4D-41F2-A448-D567143FF91C}" type="presOf" srcId="{14FD9CBE-688A-4780-B2F4-202C343285B4}" destId="{F4DA863A-4BCF-423E-8634-E57D29F81C58}" srcOrd="1" destOrd="0" presId="urn:microsoft.com/office/officeart/2005/8/layout/list1"/>
    <dgm:cxn modelId="{91258605-81A3-4237-8C29-925167EC93DE}" srcId="{2B153E6F-2294-41EC-83E5-7CBCB2BDF5B0}" destId="{C5134F4C-ED8D-473B-B49D-BEB4C6ACCC0D}" srcOrd="2" destOrd="0" parTransId="{9DCA674B-751F-4BBF-A484-D02A08EB707D}" sibTransId="{18C6C2D0-8348-43DE-B9A5-5409726FB510}"/>
    <dgm:cxn modelId="{3B37C5B8-8F40-4ACE-B7B7-7F84D5CBB275}" srcId="{2B153E6F-2294-41EC-83E5-7CBCB2BDF5B0}" destId="{721DDB08-78BE-4689-8629-C0EE56616711}" srcOrd="3" destOrd="0" parTransId="{5AC45159-3031-44F0-AC47-16592D610FE2}" sibTransId="{97EE6A96-C354-4490-B918-628D277738B6}"/>
    <dgm:cxn modelId="{1640A4B9-5EA5-4E39-8881-8F26C5F6CBCB}" type="presParOf" srcId="{35A3AE33-6EC7-4AD6-A2A6-90541ACFBD88}" destId="{1E8E7950-BF2C-41B3-93F5-B85E547837CA}" srcOrd="0" destOrd="0" presId="urn:microsoft.com/office/officeart/2005/8/layout/list1"/>
    <dgm:cxn modelId="{6BD8BAAD-0094-4166-A721-11DD582B220B}" type="presParOf" srcId="{1E8E7950-BF2C-41B3-93F5-B85E547837CA}" destId="{5B54F1CA-9286-414D-8DB1-FD1363AE288E}" srcOrd="0" destOrd="0" presId="urn:microsoft.com/office/officeart/2005/8/layout/list1"/>
    <dgm:cxn modelId="{8226434D-3085-4B8A-8861-39F778943314}" type="presParOf" srcId="{1E8E7950-BF2C-41B3-93F5-B85E547837CA}" destId="{845D8544-440F-4F5F-BD15-5173AC71767F}" srcOrd="1" destOrd="0" presId="urn:microsoft.com/office/officeart/2005/8/layout/list1"/>
    <dgm:cxn modelId="{37B6F714-A7B5-4648-8496-8F04D689441B}" type="presParOf" srcId="{35A3AE33-6EC7-4AD6-A2A6-90541ACFBD88}" destId="{994D434C-FE7A-46FC-A55B-897F9F797F60}" srcOrd="1" destOrd="0" presId="urn:microsoft.com/office/officeart/2005/8/layout/list1"/>
    <dgm:cxn modelId="{1DCB1100-631B-4BEC-A978-AFC32AE1F74A}" type="presParOf" srcId="{35A3AE33-6EC7-4AD6-A2A6-90541ACFBD88}" destId="{E504CDF7-81D3-49AC-BED0-D53A0BA08418}" srcOrd="2" destOrd="0" presId="urn:microsoft.com/office/officeart/2005/8/layout/list1"/>
    <dgm:cxn modelId="{1C0A5F31-B734-4B34-BC7B-D84C2272BCDD}" type="presParOf" srcId="{35A3AE33-6EC7-4AD6-A2A6-90541ACFBD88}" destId="{5FF80481-69C1-488A-A61B-2C46E7BAD9D6}" srcOrd="3" destOrd="0" presId="urn:microsoft.com/office/officeart/2005/8/layout/list1"/>
    <dgm:cxn modelId="{A00BAC82-6AE2-4340-830F-E69FE205F71B}" type="presParOf" srcId="{35A3AE33-6EC7-4AD6-A2A6-90541ACFBD88}" destId="{EEAFC7BE-AABB-4C71-87E0-DB5107057C8A}" srcOrd="4" destOrd="0" presId="urn:microsoft.com/office/officeart/2005/8/layout/list1"/>
    <dgm:cxn modelId="{0B9D7852-6728-4610-8D3C-409C51E44A8D}" type="presParOf" srcId="{EEAFC7BE-AABB-4C71-87E0-DB5107057C8A}" destId="{F8F61765-59D8-4BC5-8271-6B07170A61FA}" srcOrd="0" destOrd="0" presId="urn:microsoft.com/office/officeart/2005/8/layout/list1"/>
    <dgm:cxn modelId="{D49F1B70-49D7-4F6F-B20E-E3367F5D12C3}" type="presParOf" srcId="{EEAFC7BE-AABB-4C71-87E0-DB5107057C8A}" destId="{F4DA863A-4BCF-423E-8634-E57D29F81C58}" srcOrd="1" destOrd="0" presId="urn:microsoft.com/office/officeart/2005/8/layout/list1"/>
    <dgm:cxn modelId="{8CCAF10C-E2DC-4594-BA34-38E5DD236B83}" type="presParOf" srcId="{35A3AE33-6EC7-4AD6-A2A6-90541ACFBD88}" destId="{3EB289F1-D0F0-4011-9058-A7BFB4B24773}" srcOrd="5" destOrd="0" presId="urn:microsoft.com/office/officeart/2005/8/layout/list1"/>
    <dgm:cxn modelId="{3C7A5FE2-E214-47FE-96FD-066C37947197}" type="presParOf" srcId="{35A3AE33-6EC7-4AD6-A2A6-90541ACFBD88}" destId="{6D735842-1532-4C7C-9987-925D52368D52}" srcOrd="6" destOrd="0" presId="urn:microsoft.com/office/officeart/2005/8/layout/list1"/>
    <dgm:cxn modelId="{43BC72D0-B3CA-43E9-8A0E-98976FE8E0C0}" type="presParOf" srcId="{35A3AE33-6EC7-4AD6-A2A6-90541ACFBD88}" destId="{A55EA060-A52A-47DF-815F-3998F4076DD0}" srcOrd="7" destOrd="0" presId="urn:microsoft.com/office/officeart/2005/8/layout/list1"/>
    <dgm:cxn modelId="{C8E42B92-C3A5-453A-92C4-52FD36EF0732}" type="presParOf" srcId="{35A3AE33-6EC7-4AD6-A2A6-90541ACFBD88}" destId="{8A9031EA-A6D0-460A-B746-4DD61104C421}" srcOrd="8" destOrd="0" presId="urn:microsoft.com/office/officeart/2005/8/layout/list1"/>
    <dgm:cxn modelId="{972B6050-B318-47CE-8DD3-B90F5FA69EF6}" type="presParOf" srcId="{8A9031EA-A6D0-460A-B746-4DD61104C421}" destId="{0C677F95-6C82-4600-B65C-C3AD43A096F8}" srcOrd="0" destOrd="0" presId="urn:microsoft.com/office/officeart/2005/8/layout/list1"/>
    <dgm:cxn modelId="{227AE141-93E3-4735-B28C-2FEF912A4DAC}" type="presParOf" srcId="{8A9031EA-A6D0-460A-B746-4DD61104C421}" destId="{7260E96F-14AF-4702-9BA6-929CF6A1F7F9}" srcOrd="1" destOrd="0" presId="urn:microsoft.com/office/officeart/2005/8/layout/list1"/>
    <dgm:cxn modelId="{39064A81-772E-469D-AD1E-DD6D4D3A1E50}" type="presParOf" srcId="{35A3AE33-6EC7-4AD6-A2A6-90541ACFBD88}" destId="{27867F01-0090-4A1E-8A4E-3F82F14C8B9A}" srcOrd="9" destOrd="0" presId="urn:microsoft.com/office/officeart/2005/8/layout/list1"/>
    <dgm:cxn modelId="{951F24C6-2AE6-40A2-9F8E-EC269D9EA6E2}" type="presParOf" srcId="{35A3AE33-6EC7-4AD6-A2A6-90541ACFBD88}" destId="{3C9BE0F8-AAA1-4C96-A389-563D89F17318}" srcOrd="10" destOrd="0" presId="urn:microsoft.com/office/officeart/2005/8/layout/list1"/>
    <dgm:cxn modelId="{B53A9EBC-0867-4636-93F4-9302D1464120}" type="presParOf" srcId="{35A3AE33-6EC7-4AD6-A2A6-90541ACFBD88}" destId="{8719923D-CDF6-42C9-8949-35E62087E9F0}" srcOrd="11" destOrd="0" presId="urn:microsoft.com/office/officeart/2005/8/layout/list1"/>
    <dgm:cxn modelId="{6A1C3AD2-2246-4C42-B46B-6B63C3B16431}" type="presParOf" srcId="{35A3AE33-6EC7-4AD6-A2A6-90541ACFBD88}" destId="{0CA4F3CF-80AA-47D9-8FF7-9CF2322B8C5B}" srcOrd="12" destOrd="0" presId="urn:microsoft.com/office/officeart/2005/8/layout/list1"/>
    <dgm:cxn modelId="{6EBFFFD3-4DC3-4477-8261-B831A6B830A6}" type="presParOf" srcId="{0CA4F3CF-80AA-47D9-8FF7-9CF2322B8C5B}" destId="{F2E6E252-7DD0-4194-8EB6-8E8C23A63128}" srcOrd="0" destOrd="0" presId="urn:microsoft.com/office/officeart/2005/8/layout/list1"/>
    <dgm:cxn modelId="{F405F38C-28C4-4211-BFD5-B97B2392B212}" type="presParOf" srcId="{0CA4F3CF-80AA-47D9-8FF7-9CF2322B8C5B}" destId="{C5D7F5B2-AD5D-4B80-8DE2-ED34F61F795F}" srcOrd="1" destOrd="0" presId="urn:microsoft.com/office/officeart/2005/8/layout/list1"/>
    <dgm:cxn modelId="{10235043-561E-4E3B-B93B-A27C1AC66D02}" type="presParOf" srcId="{35A3AE33-6EC7-4AD6-A2A6-90541ACFBD88}" destId="{67B05FEC-9584-4964-934B-227718FE0292}" srcOrd="13" destOrd="0" presId="urn:microsoft.com/office/officeart/2005/8/layout/list1"/>
    <dgm:cxn modelId="{ED4C473F-8E72-4915-ABE0-C12870F4FDA6}" type="presParOf" srcId="{35A3AE33-6EC7-4AD6-A2A6-90541ACFBD88}" destId="{DA328E1D-1316-414B-8B02-A757E71D705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C0F3D3-D899-4C79-A59B-2CF3035CDE71}" type="doc">
      <dgm:prSet loTypeId="urn:microsoft.com/office/officeart/2005/8/layout/radial1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9A4F91BA-874A-4B17-861E-5B903F78934E}">
      <dgm:prSet phldrT="[Текст]"/>
      <dgm:spPr/>
      <dgm:t>
        <a:bodyPr/>
        <a:lstStyle/>
        <a:p>
          <a:r>
            <a:rPr lang="ru-RU" dirty="0" err="1" smtClean="0"/>
            <a:t>лэпбук</a:t>
          </a:r>
          <a:endParaRPr lang="ru-RU" dirty="0"/>
        </a:p>
      </dgm:t>
    </dgm:pt>
    <dgm:pt modelId="{D5F48CCC-0452-4CA8-9935-28EECE7E61F8}" type="parTrans" cxnId="{56E41F4A-AB73-4D22-BAA4-BABBE807F0F0}">
      <dgm:prSet/>
      <dgm:spPr/>
      <dgm:t>
        <a:bodyPr/>
        <a:lstStyle/>
        <a:p>
          <a:endParaRPr lang="ru-RU"/>
        </a:p>
      </dgm:t>
    </dgm:pt>
    <dgm:pt modelId="{C43487A7-D57F-486F-B570-B92C643B57F8}" type="sibTrans" cxnId="{56E41F4A-AB73-4D22-BAA4-BABBE807F0F0}">
      <dgm:prSet/>
      <dgm:spPr/>
      <dgm:t>
        <a:bodyPr/>
        <a:lstStyle/>
        <a:p>
          <a:endParaRPr lang="ru-RU"/>
        </a:p>
      </dgm:t>
    </dgm:pt>
    <dgm:pt modelId="{C8E6E52C-0AFC-4716-A648-1CD62B158A76}">
      <dgm:prSet phldrT="[Текст]" custT="1"/>
      <dgm:spPr/>
      <dgm:t>
        <a:bodyPr/>
        <a:lstStyle/>
        <a:p>
          <a:r>
            <a:rPr lang="ru-RU" sz="4000" dirty="0" smtClean="0"/>
            <a:t>родители</a:t>
          </a:r>
          <a:endParaRPr lang="ru-RU" sz="4000" dirty="0"/>
        </a:p>
      </dgm:t>
    </dgm:pt>
    <dgm:pt modelId="{2091FBC0-8C34-4D47-9158-491DC2F0C617}" type="parTrans" cxnId="{74158749-9EC9-43E9-8A17-4314A1B8DE95}">
      <dgm:prSet/>
      <dgm:spPr/>
      <dgm:t>
        <a:bodyPr/>
        <a:lstStyle/>
        <a:p>
          <a:endParaRPr lang="ru-RU"/>
        </a:p>
      </dgm:t>
    </dgm:pt>
    <dgm:pt modelId="{369A527E-7F6D-4F4C-951F-68474C7E0C1E}" type="sibTrans" cxnId="{74158749-9EC9-43E9-8A17-4314A1B8DE95}">
      <dgm:prSet/>
      <dgm:spPr/>
      <dgm:t>
        <a:bodyPr/>
        <a:lstStyle/>
        <a:p>
          <a:endParaRPr lang="ru-RU"/>
        </a:p>
      </dgm:t>
    </dgm:pt>
    <dgm:pt modelId="{1749CE76-52AB-44B9-976E-CD8C9541A7F8}">
      <dgm:prSet phldrT="[Текст]" custT="1"/>
      <dgm:spPr/>
      <dgm:t>
        <a:bodyPr/>
        <a:lstStyle/>
        <a:p>
          <a:r>
            <a:rPr lang="ru-RU" sz="4000" dirty="0" smtClean="0"/>
            <a:t>дети</a:t>
          </a:r>
          <a:endParaRPr lang="ru-RU" sz="4000" dirty="0"/>
        </a:p>
      </dgm:t>
    </dgm:pt>
    <dgm:pt modelId="{99D2FEB8-6323-4DA5-97E3-95391D332292}" type="parTrans" cxnId="{4C406AD6-44C2-49C8-B8F5-EF9BEF0F33BC}">
      <dgm:prSet/>
      <dgm:spPr/>
      <dgm:t>
        <a:bodyPr/>
        <a:lstStyle/>
        <a:p>
          <a:endParaRPr lang="ru-RU"/>
        </a:p>
      </dgm:t>
    </dgm:pt>
    <dgm:pt modelId="{ABFA0D43-F710-4EEC-AB50-5C7C964B5FD2}" type="sibTrans" cxnId="{4C406AD6-44C2-49C8-B8F5-EF9BEF0F33BC}">
      <dgm:prSet/>
      <dgm:spPr/>
      <dgm:t>
        <a:bodyPr/>
        <a:lstStyle/>
        <a:p>
          <a:endParaRPr lang="ru-RU"/>
        </a:p>
      </dgm:t>
    </dgm:pt>
    <dgm:pt modelId="{EAF43894-B9CD-421C-B020-67E822ABC78F}">
      <dgm:prSet phldrT="[Текст]" custT="1"/>
      <dgm:spPr/>
      <dgm:t>
        <a:bodyPr/>
        <a:lstStyle/>
        <a:p>
          <a:r>
            <a:rPr lang="ru-RU" sz="4000" dirty="0" smtClean="0"/>
            <a:t>Педагоги</a:t>
          </a:r>
          <a:endParaRPr lang="ru-RU" sz="4000" dirty="0"/>
        </a:p>
      </dgm:t>
    </dgm:pt>
    <dgm:pt modelId="{9FA349EC-6D89-48F3-A413-A14131F52CBA}" type="parTrans" cxnId="{E7B233FF-6240-45D5-8977-A819A7659D01}">
      <dgm:prSet/>
      <dgm:spPr/>
      <dgm:t>
        <a:bodyPr/>
        <a:lstStyle/>
        <a:p>
          <a:endParaRPr lang="ru-RU"/>
        </a:p>
      </dgm:t>
    </dgm:pt>
    <dgm:pt modelId="{BCCFF95E-EEEC-45D1-B8E1-A9B91558DACD}" type="sibTrans" cxnId="{E7B233FF-6240-45D5-8977-A819A7659D01}">
      <dgm:prSet/>
      <dgm:spPr/>
      <dgm:t>
        <a:bodyPr/>
        <a:lstStyle/>
        <a:p>
          <a:endParaRPr lang="ru-RU"/>
        </a:p>
      </dgm:t>
    </dgm:pt>
    <dgm:pt modelId="{4D9A67A4-B17E-46CF-ADA2-00C0884DE47A}">
      <dgm:prSet phldrT="[Текст]"/>
      <dgm:spPr/>
      <dgm:t>
        <a:bodyPr/>
        <a:lstStyle/>
        <a:p>
          <a:endParaRPr lang="ru-RU" dirty="0"/>
        </a:p>
      </dgm:t>
    </dgm:pt>
    <dgm:pt modelId="{BEE69A66-97BF-4A8C-AE0C-44C2EFA68A18}" type="parTrans" cxnId="{4F9D5279-4DF1-4A3A-BE09-EB012B138984}">
      <dgm:prSet/>
      <dgm:spPr/>
      <dgm:t>
        <a:bodyPr/>
        <a:lstStyle/>
        <a:p>
          <a:endParaRPr lang="ru-RU"/>
        </a:p>
      </dgm:t>
    </dgm:pt>
    <dgm:pt modelId="{2A61DEB7-C424-4CE9-AE42-3517255B6BD4}" type="sibTrans" cxnId="{4F9D5279-4DF1-4A3A-BE09-EB012B138984}">
      <dgm:prSet/>
      <dgm:spPr/>
      <dgm:t>
        <a:bodyPr/>
        <a:lstStyle/>
        <a:p>
          <a:endParaRPr lang="ru-RU"/>
        </a:p>
      </dgm:t>
    </dgm:pt>
    <dgm:pt modelId="{2529B442-5184-498B-AF19-6EAD2F0BEE26}" type="pres">
      <dgm:prSet presAssocID="{F4C0F3D3-D899-4C79-A59B-2CF3035CDE71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E13A221-6740-4F85-95A5-410045FA2FCF}" type="pres">
      <dgm:prSet presAssocID="{9A4F91BA-874A-4B17-861E-5B903F78934E}" presName="centerShape" presStyleLbl="node0" presStyleIdx="0" presStyleCnt="1"/>
      <dgm:spPr/>
    </dgm:pt>
    <dgm:pt modelId="{1C538AFE-A78C-422F-8C4F-C2097CB73130}" type="pres">
      <dgm:prSet presAssocID="{2091FBC0-8C34-4D47-9158-491DC2F0C617}" presName="Name9" presStyleLbl="parChTrans1D2" presStyleIdx="0" presStyleCnt="3"/>
      <dgm:spPr/>
    </dgm:pt>
    <dgm:pt modelId="{B3D9CFEC-AF30-4AD9-848D-78D912F437D1}" type="pres">
      <dgm:prSet presAssocID="{2091FBC0-8C34-4D47-9158-491DC2F0C617}" presName="connTx" presStyleLbl="parChTrans1D2" presStyleIdx="0" presStyleCnt="3"/>
      <dgm:spPr/>
    </dgm:pt>
    <dgm:pt modelId="{81CF92FF-15AB-4CA6-834E-D2F6D1F33E99}" type="pres">
      <dgm:prSet presAssocID="{C8E6E52C-0AFC-4716-A648-1CD62B158A76}" presName="node" presStyleLbl="node1" presStyleIdx="0" presStyleCnt="3" custScaleX="116644" custScaleY="112225">
        <dgm:presLayoutVars>
          <dgm:bulletEnabled val="1"/>
        </dgm:presLayoutVars>
      </dgm:prSet>
      <dgm:spPr/>
    </dgm:pt>
    <dgm:pt modelId="{243820B4-4CCB-4D76-9BC2-155669969D25}" type="pres">
      <dgm:prSet presAssocID="{99D2FEB8-6323-4DA5-97E3-95391D332292}" presName="Name9" presStyleLbl="parChTrans1D2" presStyleIdx="1" presStyleCnt="3"/>
      <dgm:spPr/>
    </dgm:pt>
    <dgm:pt modelId="{26409B87-A00E-454C-9361-2DE77E744BAE}" type="pres">
      <dgm:prSet presAssocID="{99D2FEB8-6323-4DA5-97E3-95391D332292}" presName="connTx" presStyleLbl="parChTrans1D2" presStyleIdx="1" presStyleCnt="3"/>
      <dgm:spPr/>
    </dgm:pt>
    <dgm:pt modelId="{B9886DAD-20A8-4B69-A666-A38D3474453B}" type="pres">
      <dgm:prSet presAssocID="{1749CE76-52AB-44B9-976E-CD8C9541A7F8}" presName="node" presStyleLbl="node1" presStyleIdx="1" presStyleCnt="3" custScaleX="111964" custScaleY="113753">
        <dgm:presLayoutVars>
          <dgm:bulletEnabled val="1"/>
        </dgm:presLayoutVars>
      </dgm:prSet>
      <dgm:spPr/>
    </dgm:pt>
    <dgm:pt modelId="{E373D548-FD62-4729-A18C-BD0086CE039B}" type="pres">
      <dgm:prSet presAssocID="{9FA349EC-6D89-48F3-A413-A14131F52CBA}" presName="Name9" presStyleLbl="parChTrans1D2" presStyleIdx="2" presStyleCnt="3"/>
      <dgm:spPr/>
    </dgm:pt>
    <dgm:pt modelId="{560F35F8-53CB-4EDF-B71A-5B1E95E186AF}" type="pres">
      <dgm:prSet presAssocID="{9FA349EC-6D89-48F3-A413-A14131F52CBA}" presName="connTx" presStyleLbl="parChTrans1D2" presStyleIdx="2" presStyleCnt="3"/>
      <dgm:spPr/>
    </dgm:pt>
    <dgm:pt modelId="{5EA95249-7759-4F4B-A4F9-970CF1FAAC66}" type="pres">
      <dgm:prSet presAssocID="{EAF43894-B9CD-421C-B020-67E822ABC78F}" presName="node" presStyleLbl="node1" presStyleIdx="2" presStyleCnt="3" custScaleX="115130" custScaleY="1091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6C7249C-698A-4129-A2B7-91647BB24E35}" type="presOf" srcId="{2091FBC0-8C34-4D47-9158-491DC2F0C617}" destId="{1C538AFE-A78C-422F-8C4F-C2097CB73130}" srcOrd="0" destOrd="0" presId="urn:microsoft.com/office/officeart/2005/8/layout/radial1"/>
    <dgm:cxn modelId="{56E41F4A-AB73-4D22-BAA4-BABBE807F0F0}" srcId="{F4C0F3D3-D899-4C79-A59B-2CF3035CDE71}" destId="{9A4F91BA-874A-4B17-861E-5B903F78934E}" srcOrd="0" destOrd="0" parTransId="{D5F48CCC-0452-4CA8-9935-28EECE7E61F8}" sibTransId="{C43487A7-D57F-486F-B570-B92C643B57F8}"/>
    <dgm:cxn modelId="{5EA57167-83B4-4E77-B4F3-106CEC6F29B4}" type="presOf" srcId="{9A4F91BA-874A-4B17-861E-5B903F78934E}" destId="{2E13A221-6740-4F85-95A5-410045FA2FCF}" srcOrd="0" destOrd="0" presId="urn:microsoft.com/office/officeart/2005/8/layout/radial1"/>
    <dgm:cxn modelId="{8D781EDE-E8D5-4997-AB61-A6616B216F96}" type="presOf" srcId="{99D2FEB8-6323-4DA5-97E3-95391D332292}" destId="{243820B4-4CCB-4D76-9BC2-155669969D25}" srcOrd="0" destOrd="0" presId="urn:microsoft.com/office/officeart/2005/8/layout/radial1"/>
    <dgm:cxn modelId="{96E29C51-558A-42C7-94F4-4965003FAC59}" type="presOf" srcId="{2091FBC0-8C34-4D47-9158-491DC2F0C617}" destId="{B3D9CFEC-AF30-4AD9-848D-78D912F437D1}" srcOrd="1" destOrd="0" presId="urn:microsoft.com/office/officeart/2005/8/layout/radial1"/>
    <dgm:cxn modelId="{A6F28EF8-BE38-4F86-9BC4-817493C1FA82}" type="presOf" srcId="{9FA349EC-6D89-48F3-A413-A14131F52CBA}" destId="{560F35F8-53CB-4EDF-B71A-5B1E95E186AF}" srcOrd="1" destOrd="0" presId="urn:microsoft.com/office/officeart/2005/8/layout/radial1"/>
    <dgm:cxn modelId="{74158749-9EC9-43E9-8A17-4314A1B8DE95}" srcId="{9A4F91BA-874A-4B17-861E-5B903F78934E}" destId="{C8E6E52C-0AFC-4716-A648-1CD62B158A76}" srcOrd="0" destOrd="0" parTransId="{2091FBC0-8C34-4D47-9158-491DC2F0C617}" sibTransId="{369A527E-7F6D-4F4C-951F-68474C7E0C1E}"/>
    <dgm:cxn modelId="{DDC6BC33-7B40-4B2E-82B4-4301EBC2EB02}" type="presOf" srcId="{F4C0F3D3-D899-4C79-A59B-2CF3035CDE71}" destId="{2529B442-5184-498B-AF19-6EAD2F0BEE26}" srcOrd="0" destOrd="0" presId="urn:microsoft.com/office/officeart/2005/8/layout/radial1"/>
    <dgm:cxn modelId="{E79D8DEE-548A-4938-BD2F-29E6A1A8A047}" type="presOf" srcId="{C8E6E52C-0AFC-4716-A648-1CD62B158A76}" destId="{81CF92FF-15AB-4CA6-834E-D2F6D1F33E99}" srcOrd="0" destOrd="0" presId="urn:microsoft.com/office/officeart/2005/8/layout/radial1"/>
    <dgm:cxn modelId="{D80A7C29-C4F9-4191-9E9A-2EE24A5B221B}" type="presOf" srcId="{99D2FEB8-6323-4DA5-97E3-95391D332292}" destId="{26409B87-A00E-454C-9361-2DE77E744BAE}" srcOrd="1" destOrd="0" presId="urn:microsoft.com/office/officeart/2005/8/layout/radial1"/>
    <dgm:cxn modelId="{4C406AD6-44C2-49C8-B8F5-EF9BEF0F33BC}" srcId="{9A4F91BA-874A-4B17-861E-5B903F78934E}" destId="{1749CE76-52AB-44B9-976E-CD8C9541A7F8}" srcOrd="1" destOrd="0" parTransId="{99D2FEB8-6323-4DA5-97E3-95391D332292}" sibTransId="{ABFA0D43-F710-4EEC-AB50-5C7C964B5FD2}"/>
    <dgm:cxn modelId="{4DEA1940-A7FF-4A6A-A6B4-7B1382071BC0}" type="presOf" srcId="{9FA349EC-6D89-48F3-A413-A14131F52CBA}" destId="{E373D548-FD62-4729-A18C-BD0086CE039B}" srcOrd="0" destOrd="0" presId="urn:microsoft.com/office/officeart/2005/8/layout/radial1"/>
    <dgm:cxn modelId="{74DA2506-2CDC-468A-A0E7-CD55330501EA}" type="presOf" srcId="{EAF43894-B9CD-421C-B020-67E822ABC78F}" destId="{5EA95249-7759-4F4B-A4F9-970CF1FAAC66}" srcOrd="0" destOrd="0" presId="urn:microsoft.com/office/officeart/2005/8/layout/radial1"/>
    <dgm:cxn modelId="{E7B233FF-6240-45D5-8977-A819A7659D01}" srcId="{9A4F91BA-874A-4B17-861E-5B903F78934E}" destId="{EAF43894-B9CD-421C-B020-67E822ABC78F}" srcOrd="2" destOrd="0" parTransId="{9FA349EC-6D89-48F3-A413-A14131F52CBA}" sibTransId="{BCCFF95E-EEEC-45D1-B8E1-A9B91558DACD}"/>
    <dgm:cxn modelId="{4F9D5279-4DF1-4A3A-BE09-EB012B138984}" srcId="{F4C0F3D3-D899-4C79-A59B-2CF3035CDE71}" destId="{4D9A67A4-B17E-46CF-ADA2-00C0884DE47A}" srcOrd="1" destOrd="0" parTransId="{BEE69A66-97BF-4A8C-AE0C-44C2EFA68A18}" sibTransId="{2A61DEB7-C424-4CE9-AE42-3517255B6BD4}"/>
    <dgm:cxn modelId="{BA040470-D0F4-44B7-83DD-94F7B715B102}" type="presOf" srcId="{1749CE76-52AB-44B9-976E-CD8C9541A7F8}" destId="{B9886DAD-20A8-4B69-A666-A38D3474453B}" srcOrd="0" destOrd="0" presId="urn:microsoft.com/office/officeart/2005/8/layout/radial1"/>
    <dgm:cxn modelId="{5010C8AF-BB89-4DC1-B1F8-7A387092642E}" type="presParOf" srcId="{2529B442-5184-498B-AF19-6EAD2F0BEE26}" destId="{2E13A221-6740-4F85-95A5-410045FA2FCF}" srcOrd="0" destOrd="0" presId="urn:microsoft.com/office/officeart/2005/8/layout/radial1"/>
    <dgm:cxn modelId="{6FA44773-0358-4589-A622-9E94FC543EDE}" type="presParOf" srcId="{2529B442-5184-498B-AF19-6EAD2F0BEE26}" destId="{1C538AFE-A78C-422F-8C4F-C2097CB73130}" srcOrd="1" destOrd="0" presId="urn:microsoft.com/office/officeart/2005/8/layout/radial1"/>
    <dgm:cxn modelId="{AA031CC6-9B1B-46EC-A8B4-253758FCB530}" type="presParOf" srcId="{1C538AFE-A78C-422F-8C4F-C2097CB73130}" destId="{B3D9CFEC-AF30-4AD9-848D-78D912F437D1}" srcOrd="0" destOrd="0" presId="urn:microsoft.com/office/officeart/2005/8/layout/radial1"/>
    <dgm:cxn modelId="{CEB4C5CB-7A5F-46B7-882C-2CD95F2B326F}" type="presParOf" srcId="{2529B442-5184-498B-AF19-6EAD2F0BEE26}" destId="{81CF92FF-15AB-4CA6-834E-D2F6D1F33E99}" srcOrd="2" destOrd="0" presId="urn:microsoft.com/office/officeart/2005/8/layout/radial1"/>
    <dgm:cxn modelId="{F00E3B03-93F3-4836-977A-4047892D9895}" type="presParOf" srcId="{2529B442-5184-498B-AF19-6EAD2F0BEE26}" destId="{243820B4-4CCB-4D76-9BC2-155669969D25}" srcOrd="3" destOrd="0" presId="urn:microsoft.com/office/officeart/2005/8/layout/radial1"/>
    <dgm:cxn modelId="{B6C83F17-927C-4476-B91D-CAF5218A4208}" type="presParOf" srcId="{243820B4-4CCB-4D76-9BC2-155669969D25}" destId="{26409B87-A00E-454C-9361-2DE77E744BAE}" srcOrd="0" destOrd="0" presId="urn:microsoft.com/office/officeart/2005/8/layout/radial1"/>
    <dgm:cxn modelId="{96806F6E-A707-4A3F-B38C-E01A956DD51A}" type="presParOf" srcId="{2529B442-5184-498B-AF19-6EAD2F0BEE26}" destId="{B9886DAD-20A8-4B69-A666-A38D3474453B}" srcOrd="4" destOrd="0" presId="urn:microsoft.com/office/officeart/2005/8/layout/radial1"/>
    <dgm:cxn modelId="{A8F25EC7-F06C-41E3-8922-F73E35EAC164}" type="presParOf" srcId="{2529B442-5184-498B-AF19-6EAD2F0BEE26}" destId="{E373D548-FD62-4729-A18C-BD0086CE039B}" srcOrd="5" destOrd="0" presId="urn:microsoft.com/office/officeart/2005/8/layout/radial1"/>
    <dgm:cxn modelId="{9EE33F78-D978-4556-AFE9-2D698592ED1C}" type="presParOf" srcId="{E373D548-FD62-4729-A18C-BD0086CE039B}" destId="{560F35F8-53CB-4EDF-B71A-5B1E95E186AF}" srcOrd="0" destOrd="0" presId="urn:microsoft.com/office/officeart/2005/8/layout/radial1"/>
    <dgm:cxn modelId="{62C67AFE-88B3-4A93-B2D1-A70412F4A386}" type="presParOf" srcId="{2529B442-5184-498B-AF19-6EAD2F0BEE26}" destId="{5EA95249-7759-4F4B-A4F9-970CF1FAAC66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504CDF7-81D3-49AC-BED0-D53A0BA08418}">
      <dsp:nvSpPr>
        <dsp:cNvPr id="0" name=""/>
        <dsp:cNvSpPr/>
      </dsp:nvSpPr>
      <dsp:spPr>
        <a:xfrm>
          <a:off x="0" y="466495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5D8544-440F-4F5F-BD15-5173AC71767F}">
      <dsp:nvSpPr>
        <dsp:cNvPr id="0" name=""/>
        <dsp:cNvSpPr/>
      </dsp:nvSpPr>
      <dsp:spPr>
        <a:xfrm>
          <a:off x="411479" y="23695"/>
          <a:ext cx="5760720" cy="8856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Самостоятельное изучение материала</a:t>
          </a:r>
          <a:endParaRPr lang="ru-RU" sz="2800" kern="1200" dirty="0"/>
        </a:p>
      </dsp:txBody>
      <dsp:txXfrm>
        <a:off x="411479" y="23695"/>
        <a:ext cx="5760720" cy="885600"/>
      </dsp:txXfrm>
    </dsp:sp>
    <dsp:sp modelId="{6D735842-1532-4C7C-9987-925D52368D52}">
      <dsp:nvSpPr>
        <dsp:cNvPr id="0" name=""/>
        <dsp:cNvSpPr/>
      </dsp:nvSpPr>
      <dsp:spPr>
        <a:xfrm>
          <a:off x="0" y="1827295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406013"/>
              <a:satOff val="-7024"/>
              <a:lumOff val="-15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DA863A-4BCF-423E-8634-E57D29F81C58}">
      <dsp:nvSpPr>
        <dsp:cNvPr id="0" name=""/>
        <dsp:cNvSpPr/>
      </dsp:nvSpPr>
      <dsp:spPr>
        <a:xfrm>
          <a:off x="411479" y="1384495"/>
          <a:ext cx="5760720" cy="885600"/>
        </a:xfrm>
        <a:prstGeom prst="roundRect">
          <a:avLst/>
        </a:prstGeom>
        <a:solidFill>
          <a:schemeClr val="accent4">
            <a:hueOff val="406013"/>
            <a:satOff val="-7024"/>
            <a:lumOff val="-1503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Закрепление изученного материала</a:t>
          </a:r>
          <a:endParaRPr lang="ru-RU" sz="2800" kern="1200" dirty="0"/>
        </a:p>
      </dsp:txBody>
      <dsp:txXfrm>
        <a:off x="411479" y="1384495"/>
        <a:ext cx="5760720" cy="885600"/>
      </dsp:txXfrm>
    </dsp:sp>
    <dsp:sp modelId="{3C9BE0F8-AAA1-4C96-A389-563D89F17318}">
      <dsp:nvSpPr>
        <dsp:cNvPr id="0" name=""/>
        <dsp:cNvSpPr/>
      </dsp:nvSpPr>
      <dsp:spPr>
        <a:xfrm>
          <a:off x="0" y="3188095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812026"/>
              <a:satOff val="-14048"/>
              <a:lumOff val="-300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60E96F-14AF-4702-9BA6-929CF6A1F7F9}">
      <dsp:nvSpPr>
        <dsp:cNvPr id="0" name=""/>
        <dsp:cNvSpPr/>
      </dsp:nvSpPr>
      <dsp:spPr>
        <a:xfrm>
          <a:off x="411479" y="2745295"/>
          <a:ext cx="5760720" cy="885600"/>
        </a:xfrm>
        <a:prstGeom prst="roundRect">
          <a:avLst/>
        </a:prstGeom>
        <a:solidFill>
          <a:schemeClr val="accent4">
            <a:hueOff val="812026"/>
            <a:satOff val="-14048"/>
            <a:lumOff val="-3007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Самостоятельный сбор и организация материала</a:t>
          </a:r>
          <a:endParaRPr lang="ru-RU" sz="2800" kern="1200" dirty="0"/>
        </a:p>
      </dsp:txBody>
      <dsp:txXfrm>
        <a:off x="411479" y="2745295"/>
        <a:ext cx="5760720" cy="885600"/>
      </dsp:txXfrm>
    </dsp:sp>
    <dsp:sp modelId="{DA328E1D-1316-414B-8B02-A757E71D705C}">
      <dsp:nvSpPr>
        <dsp:cNvPr id="0" name=""/>
        <dsp:cNvSpPr/>
      </dsp:nvSpPr>
      <dsp:spPr>
        <a:xfrm>
          <a:off x="0" y="4548896"/>
          <a:ext cx="8229599" cy="756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1218040"/>
              <a:satOff val="-21072"/>
              <a:lumOff val="-451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D7F5B2-AD5D-4B80-8DE2-ED34F61F795F}">
      <dsp:nvSpPr>
        <dsp:cNvPr id="0" name=""/>
        <dsp:cNvSpPr/>
      </dsp:nvSpPr>
      <dsp:spPr>
        <a:xfrm>
          <a:off x="411479" y="4106095"/>
          <a:ext cx="5760720" cy="885600"/>
        </a:xfrm>
        <a:prstGeom prst="roundRect">
          <a:avLst/>
        </a:prstGeom>
        <a:solidFill>
          <a:schemeClr val="accent4">
            <a:hueOff val="1218040"/>
            <a:satOff val="-21072"/>
            <a:lumOff val="-451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Возможность проявить себя каждому ребенку</a:t>
          </a:r>
          <a:endParaRPr lang="ru-RU" sz="2800" kern="1200" dirty="0"/>
        </a:p>
      </dsp:txBody>
      <dsp:txXfrm>
        <a:off x="411479" y="4106095"/>
        <a:ext cx="5760720" cy="8856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E13A221-6740-4F85-95A5-410045FA2FCF}">
      <dsp:nvSpPr>
        <dsp:cNvPr id="0" name=""/>
        <dsp:cNvSpPr/>
      </dsp:nvSpPr>
      <dsp:spPr>
        <a:xfrm>
          <a:off x="3090674" y="2725097"/>
          <a:ext cx="2081196" cy="208119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" tIns="20955" rIns="20955" bIns="2095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err="1" smtClean="0"/>
            <a:t>лэпбук</a:t>
          </a:r>
          <a:endParaRPr lang="ru-RU" sz="3300" kern="1200" dirty="0"/>
        </a:p>
      </dsp:txBody>
      <dsp:txXfrm>
        <a:off x="3090674" y="2725097"/>
        <a:ext cx="2081196" cy="2081196"/>
      </dsp:txXfrm>
    </dsp:sp>
    <dsp:sp modelId="{1C538AFE-A78C-422F-8C4F-C2097CB73130}">
      <dsp:nvSpPr>
        <dsp:cNvPr id="0" name=""/>
        <dsp:cNvSpPr/>
      </dsp:nvSpPr>
      <dsp:spPr>
        <a:xfrm rot="16200000">
          <a:off x="3880874" y="2451938"/>
          <a:ext cx="500796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500796" y="2276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6200000">
        <a:off x="4118752" y="2462178"/>
        <a:ext cx="25039" cy="25039"/>
      </dsp:txXfrm>
    </dsp:sp>
    <dsp:sp modelId="{81CF92FF-15AB-4CA6-834E-D2F6D1F33E99}">
      <dsp:nvSpPr>
        <dsp:cNvPr id="0" name=""/>
        <dsp:cNvSpPr/>
      </dsp:nvSpPr>
      <dsp:spPr>
        <a:xfrm>
          <a:off x="2917477" y="-111322"/>
          <a:ext cx="2427590" cy="233562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родители</a:t>
          </a:r>
          <a:endParaRPr lang="ru-RU" sz="4000" kern="1200" dirty="0"/>
        </a:p>
      </dsp:txBody>
      <dsp:txXfrm>
        <a:off x="2917477" y="-111322"/>
        <a:ext cx="2427590" cy="2335622"/>
      </dsp:txXfrm>
    </dsp:sp>
    <dsp:sp modelId="{243820B4-4CCB-4D76-9BC2-155669969D25}">
      <dsp:nvSpPr>
        <dsp:cNvPr id="0" name=""/>
        <dsp:cNvSpPr/>
      </dsp:nvSpPr>
      <dsp:spPr>
        <a:xfrm rot="1800000">
          <a:off x="4999034" y="4387969"/>
          <a:ext cx="498941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98941" y="2276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800000">
        <a:off x="5236031" y="4398256"/>
        <a:ext cx="24947" cy="24947"/>
      </dsp:txXfrm>
    </dsp:sp>
    <dsp:sp modelId="{B9886DAD-20A8-4B69-A666-A38D3474453B}">
      <dsp:nvSpPr>
        <dsp:cNvPr id="0" name=""/>
        <dsp:cNvSpPr/>
      </dsp:nvSpPr>
      <dsp:spPr>
        <a:xfrm>
          <a:off x="5312418" y="3936586"/>
          <a:ext cx="2330190" cy="2367423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дети</a:t>
          </a:r>
          <a:endParaRPr lang="ru-RU" sz="4000" kern="1200" dirty="0"/>
        </a:p>
      </dsp:txBody>
      <dsp:txXfrm>
        <a:off x="5312418" y="3936586"/>
        <a:ext cx="2330190" cy="2367423"/>
      </dsp:txXfrm>
    </dsp:sp>
    <dsp:sp modelId="{E373D548-FD62-4729-A18C-BD0086CE039B}">
      <dsp:nvSpPr>
        <dsp:cNvPr id="0" name=""/>
        <dsp:cNvSpPr/>
      </dsp:nvSpPr>
      <dsp:spPr>
        <a:xfrm rot="9000000">
          <a:off x="2775689" y="4384989"/>
          <a:ext cx="487022" cy="45520"/>
        </a:xfrm>
        <a:custGeom>
          <a:avLst/>
          <a:gdLst/>
          <a:ahLst/>
          <a:cxnLst/>
          <a:rect l="0" t="0" r="0" b="0"/>
          <a:pathLst>
            <a:path>
              <a:moveTo>
                <a:pt x="0" y="22760"/>
              </a:moveTo>
              <a:lnTo>
                <a:pt x="487022" y="22760"/>
              </a:lnTo>
            </a:path>
          </a:pathLst>
        </a:custGeom>
        <a:noFill/>
        <a:ln w="55000" cap="flat" cmpd="thickThin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9000000">
        <a:off x="3007025" y="4395574"/>
        <a:ext cx="24351" cy="24351"/>
      </dsp:txXfrm>
    </dsp:sp>
    <dsp:sp modelId="{5EA95249-7759-4F4B-A4F9-970CF1FAAC66}">
      <dsp:nvSpPr>
        <dsp:cNvPr id="0" name=""/>
        <dsp:cNvSpPr/>
      </dsp:nvSpPr>
      <dsp:spPr>
        <a:xfrm>
          <a:off x="586990" y="3984287"/>
          <a:ext cx="2396081" cy="227202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kern="1200" dirty="0" smtClean="0"/>
            <a:t>Педагоги</a:t>
          </a:r>
          <a:endParaRPr lang="ru-RU" sz="4000" kern="1200" dirty="0"/>
        </a:p>
      </dsp:txBody>
      <dsp:txXfrm>
        <a:off x="586990" y="3984287"/>
        <a:ext cx="2396081" cy="22720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DFCD60-CE6D-4AD7-9F99-EE910847ED82}" type="datetimeFigureOut">
              <a:rPr lang="ru-RU" smtClean="0"/>
              <a:t>17.12.2017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F1D914C1-898B-4471-B306-A3DE3E4A471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2016224"/>
          </a:xfrm>
        </p:spPr>
        <p:txBody>
          <a:bodyPr>
            <a:normAutofit fontScale="90000"/>
          </a:bodyPr>
          <a:lstStyle/>
          <a:p>
            <a:r>
              <a:rPr lang="ru-RU" dirty="0" err="1"/>
              <a:t>Лэпбук</a:t>
            </a:r>
            <a:r>
              <a:rPr lang="ru-RU" dirty="0"/>
              <a:t> </a:t>
            </a:r>
            <a:r>
              <a:rPr lang="ru-RU" dirty="0" smtClean="0"/>
              <a:t>- </a:t>
            </a:r>
            <a:r>
              <a:rPr lang="ru-RU" dirty="0"/>
              <a:t>новейший способ систематизации </a:t>
            </a:r>
            <a:r>
              <a:rPr lang="ru-RU" dirty="0" smtClean="0"/>
              <a:t>знаний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789040"/>
            <a:ext cx="6400800" cy="1849760"/>
          </a:xfrm>
        </p:spPr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Карпикова Е.Н., воспитатель МБДОУ «Детский сад № 1 «Смоляночка»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2276872"/>
            <a:ext cx="5544616" cy="384929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844824"/>
          </a:xfrm>
        </p:spPr>
        <p:txBody>
          <a:bodyPr>
            <a:normAutofit fontScale="90000"/>
          </a:bodyPr>
          <a:lstStyle/>
          <a:p>
            <a:pPr algn="just"/>
            <a:r>
              <a:rPr lang="ru-RU" b="1" dirty="0" err="1"/>
              <a:t>Лэпбук</a:t>
            </a:r>
            <a:r>
              <a:rPr lang="ru-RU" dirty="0"/>
              <a:t> </a:t>
            </a:r>
            <a:r>
              <a:rPr lang="ru-RU" dirty="0" smtClean="0"/>
              <a:t>– </a:t>
            </a:r>
            <a:r>
              <a:rPr lang="ru-RU" dirty="0"/>
              <a:t>это картонная папка, в которой собран материал на определенную </a:t>
            </a:r>
            <a:r>
              <a:rPr lang="ru-RU" dirty="0" smtClean="0"/>
              <a:t>тему</a:t>
            </a:r>
            <a:endParaRPr lang="ru-RU" dirty="0"/>
          </a:p>
        </p:txBody>
      </p:sp>
      <p:pic>
        <p:nvPicPr>
          <p:cNvPr id="1026" name="Picture 2" descr="http://www.maam.ru/upload/blogs/detsad-365012-14615953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844824"/>
            <a:ext cx="6429375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http://ped-kopilka.ru/upload/blogs2/2016/7/27378_d825c051c9ac888017310309e5ef9f2f.jp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32656"/>
            <a:ext cx="8011604" cy="5976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124744"/>
          <a:ext cx="8229600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Зачем нужен </a:t>
            </a:r>
            <a:r>
              <a:rPr lang="ru-RU" dirty="0" err="1" smtClean="0"/>
              <a:t>лэпбук</a:t>
            </a:r>
            <a:r>
              <a:rPr lang="ru-RU" dirty="0" smtClean="0"/>
              <a:t>?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49294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/>
              <a:t>Выбор темы</a:t>
            </a:r>
          </a:p>
          <a:p>
            <a:pPr marL="514350" indent="-514350">
              <a:buAutoNum type="arabicPeriod"/>
            </a:pPr>
            <a:r>
              <a:rPr lang="ru-RU" dirty="0" smtClean="0"/>
              <a:t> План </a:t>
            </a:r>
          </a:p>
          <a:p>
            <a:pPr marL="514350" indent="-514350">
              <a:buAutoNum type="arabicPeriod"/>
            </a:pPr>
            <a:r>
              <a:rPr lang="ru-RU" dirty="0" smtClean="0"/>
              <a:t>Макет  </a:t>
            </a:r>
          </a:p>
          <a:p>
            <a:pPr marL="514350" indent="-514350">
              <a:buNone/>
            </a:pPr>
            <a:endParaRPr lang="ru-RU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4929411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4 Создание 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/>
              <a:t>Этапы изготовления </a:t>
            </a:r>
            <a:r>
              <a:rPr lang="ru-RU" dirty="0" err="1" smtClean="0"/>
              <a:t>лэпбука</a:t>
            </a:r>
            <a:endParaRPr lang="ru-RU" dirty="0"/>
          </a:p>
        </p:txBody>
      </p:sp>
      <p:pic>
        <p:nvPicPr>
          <p:cNvPr id="16386" name="Picture 2" descr="как сделать лэпбук"/>
          <p:cNvPicPr>
            <a:picLocks noChangeAspect="1" noChangeArrowheads="1"/>
          </p:cNvPicPr>
          <p:nvPr/>
        </p:nvPicPr>
        <p:blipFill>
          <a:blip r:embed="rId2" cstate="print"/>
          <a:srcRect l="3780" r="3611" b="9601"/>
          <a:stretch>
            <a:fillRect/>
          </a:stretch>
        </p:blipFill>
        <p:spPr bwMode="auto">
          <a:xfrm>
            <a:off x="323528" y="2852936"/>
            <a:ext cx="4131004" cy="3456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388" name="Picture 4" descr="https://ds03.infourok.ru/uploads/ex/061c/000647ab-6842cab1/hello_html_75c70cf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916832"/>
            <a:ext cx="4176464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onyatovskaya.ucoz.ru/NOVOSTI/2016/lapbook/skrinshot_2016-10-04_20.39.5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104456" cy="6508594"/>
          </a:xfrm>
          <a:prstGeom prst="rect">
            <a:avLst/>
          </a:prstGeom>
          <a:noFill/>
        </p:spPr>
      </p:pic>
      <p:pic>
        <p:nvPicPr>
          <p:cNvPr id="19460" name="Picture 4" descr="http://prometei.my1.ru/katalog/0936296b732e9bb784a56ae08a283f2b.jpg"/>
          <p:cNvPicPr>
            <a:picLocks noChangeAspect="1" noChangeArrowheads="1"/>
          </p:cNvPicPr>
          <p:nvPr/>
        </p:nvPicPr>
        <p:blipFill>
          <a:blip r:embed="rId3" cstate="print"/>
          <a:srcRect l="1880" t="5419" r="343"/>
          <a:stretch>
            <a:fillRect/>
          </a:stretch>
        </p:blipFill>
        <p:spPr bwMode="auto">
          <a:xfrm>
            <a:off x="4716016" y="0"/>
            <a:ext cx="4176464" cy="6680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11560" y="332656"/>
          <a:ext cx="8229600" cy="6192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32856"/>
            <a:ext cx="8229600" cy="2232248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</TotalTime>
  <Words>58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Открытая</vt:lpstr>
      <vt:lpstr>Лэпбук - новейший способ систематизации знаний</vt:lpstr>
      <vt:lpstr>Лэпбук – это картонная папка, в которой собран материал на определенную тему</vt:lpstr>
      <vt:lpstr>Слайд 3</vt:lpstr>
      <vt:lpstr>Зачем нужен лэпбук?</vt:lpstr>
      <vt:lpstr>Этапы изготовления лэпбука</vt:lpstr>
      <vt:lpstr>Слайд 6</vt:lpstr>
      <vt:lpstr>Слайд 7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Лэпбук – как средство взаомоду</dc:title>
  <dc:creator>User</dc:creator>
  <cp:lastModifiedBy>User</cp:lastModifiedBy>
  <cp:revision>15</cp:revision>
  <dcterms:created xsi:type="dcterms:W3CDTF">2017-12-17T13:30:14Z</dcterms:created>
  <dcterms:modified xsi:type="dcterms:W3CDTF">2017-12-17T15:55:25Z</dcterms:modified>
</cp:coreProperties>
</file>