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CAAACD-8369-4432-BFAD-EE82CD355DC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DDA603-DC39-4BDB-A91E-F5173AE9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5472608"/>
          </a:xfrm>
        </p:spPr>
        <p:txBody>
          <a:bodyPr>
            <a:normAutofit/>
          </a:bodyPr>
          <a:lstStyle/>
          <a:p>
            <a:pPr algn="r"/>
            <a:r>
              <a:rPr lang="ru-RU" sz="6000" dirty="0" err="1" smtClean="0">
                <a:solidFill>
                  <a:schemeClr val="tx1"/>
                </a:solidFill>
              </a:rPr>
              <a:t>кинусайга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949280"/>
            <a:ext cx="6534472" cy="72008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Карпикова Е.Н.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«Детский сад № 1 «Смоляночка»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s://i.pinimg.com/originals/ef/aa/c5/efaac52c1d53c2b281520eb128b53e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6408712" cy="4410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0"/>
            <a:ext cx="2520280" cy="119675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Японское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рукоделие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Японское рукоделие виды и особенности, фото № 1"/>
          <p:cNvPicPr>
            <a:picLocks noChangeAspect="1" noChangeArrowheads="1"/>
          </p:cNvPicPr>
          <p:nvPr/>
        </p:nvPicPr>
        <p:blipFill>
          <a:blip r:embed="rId2" cstate="print"/>
          <a:srcRect t="756"/>
          <a:stretch>
            <a:fillRect/>
          </a:stretch>
        </p:blipFill>
        <p:spPr bwMode="auto">
          <a:xfrm>
            <a:off x="3563888" y="188640"/>
            <a:ext cx="2848870" cy="2899828"/>
          </a:xfrm>
          <a:prstGeom prst="rect">
            <a:avLst/>
          </a:prstGeom>
          <a:noFill/>
        </p:spPr>
      </p:pic>
      <p:pic>
        <p:nvPicPr>
          <p:cNvPr id="27650" name="Picture 2" descr="Японское рукоделие виды и особенности, фото № 2"/>
          <p:cNvPicPr>
            <a:picLocks noChangeAspect="1" noChangeArrowheads="1"/>
          </p:cNvPicPr>
          <p:nvPr/>
        </p:nvPicPr>
        <p:blipFill>
          <a:blip r:embed="rId3" cstate="print"/>
          <a:srcRect r="6922"/>
          <a:stretch>
            <a:fillRect/>
          </a:stretch>
        </p:blipFill>
        <p:spPr bwMode="auto">
          <a:xfrm>
            <a:off x="0" y="3356992"/>
            <a:ext cx="3168352" cy="2739548"/>
          </a:xfrm>
          <a:prstGeom prst="rect">
            <a:avLst/>
          </a:prstGeom>
          <a:noFill/>
        </p:spPr>
      </p:pic>
      <p:pic>
        <p:nvPicPr>
          <p:cNvPr id="27652" name="Picture 4" descr="Японское рукоделие виды и особенности, фото №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12976"/>
            <a:ext cx="2659471" cy="3396515"/>
          </a:xfrm>
          <a:prstGeom prst="rect">
            <a:avLst/>
          </a:prstGeom>
          <a:noFill/>
        </p:spPr>
      </p:pic>
      <p:pic>
        <p:nvPicPr>
          <p:cNvPr id="27654" name="Picture 6" descr="Японское рукоделие виды и особенности, фото № 9"/>
          <p:cNvPicPr>
            <a:picLocks noChangeAspect="1" noChangeArrowheads="1"/>
          </p:cNvPicPr>
          <p:nvPr/>
        </p:nvPicPr>
        <p:blipFill>
          <a:blip r:embed="rId5" cstate="print"/>
          <a:srcRect t="11340"/>
          <a:stretch>
            <a:fillRect/>
          </a:stretch>
        </p:blipFill>
        <p:spPr bwMode="auto">
          <a:xfrm>
            <a:off x="251520" y="188640"/>
            <a:ext cx="3196740" cy="2952328"/>
          </a:xfrm>
          <a:prstGeom prst="rect">
            <a:avLst/>
          </a:prstGeom>
          <a:noFill/>
        </p:spPr>
      </p:pic>
      <p:pic>
        <p:nvPicPr>
          <p:cNvPr id="27656" name="Picture 8" descr="Японское рукоделие виды и особенности, фото №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284984"/>
            <a:ext cx="2808312" cy="3343229"/>
          </a:xfrm>
          <a:prstGeom prst="rect">
            <a:avLst/>
          </a:prstGeom>
          <a:noFill/>
        </p:spPr>
      </p:pic>
      <p:sp>
        <p:nvSpPr>
          <p:cNvPr id="27658" name="AutoShape 10" descr="https://www.diyideas.ru/upload/000/u4/5/3/bolshaja-podborka-shem-dlja-panno-v-tehnike-kinusaiga-skvorechniki-images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648072"/>
          </a:xfrm>
        </p:spPr>
        <p:txBody>
          <a:bodyPr>
            <a:noAutofit/>
          </a:bodyPr>
          <a:lstStyle/>
          <a:p>
            <a:pPr algn="r"/>
            <a:r>
              <a:rPr lang="ru-RU" sz="4400" b="1" dirty="0" err="1" smtClean="0">
                <a:solidFill>
                  <a:schemeClr val="tx1"/>
                </a:solidFill>
              </a:rPr>
              <a:t>кинусайга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363272" cy="563724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Создание картин из лоскутков ткани. </a:t>
            </a:r>
            <a:r>
              <a:rPr lang="ru-RU" sz="2800" dirty="0" err="1" smtClean="0"/>
              <a:t>Пэчворк</a:t>
            </a:r>
            <a:r>
              <a:rPr lang="ru-RU" sz="2800" dirty="0" smtClean="0"/>
              <a:t> без иголки.</a:t>
            </a:r>
            <a:endParaRPr lang="ru-RU" sz="2800" dirty="0"/>
          </a:p>
        </p:txBody>
      </p:sp>
      <p:sp>
        <p:nvSpPr>
          <p:cNvPr id="28674" name="AutoShape 2" descr="https://www.diyideas.ru/upload/000/u4/5/3/bolshaja-podborka-shem-dlja-panno-v-tehnike-kinusaiga-skvorechniki-images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www.diyideas.ru/upload/000/u4/5/3/bolshaja-podborka-shem-dlja-panno-v-tehnike-kinusaiga-skvorechniki-images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www.diyideas.ru/upload/000/u4/5/3/bolshaja-podborka-shem-dlja-panno-v-tehnike-kinusaiga-skvorechniki-images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s://www.diyideas.ru/upload/000/u4/5/3/bolshaja-podborka-shem-dlja-panno-v-tehnike-kinusaiga-skvorechniki-images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s://cs2.livemaster.ru/storage/1e/a2/b749e657fdae7f1ba0578e9f46dl--kartiny-i-panno-zakat-v-afrike-kartina-iz-tk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752528" cy="3564397"/>
          </a:xfrm>
          <a:prstGeom prst="rect">
            <a:avLst/>
          </a:prstGeom>
          <a:noFill/>
        </p:spPr>
      </p:pic>
      <p:pic>
        <p:nvPicPr>
          <p:cNvPr id="28684" name="Picture 12" descr="https://avatars.mds.yandex.net/get-pdb/2113766/ad30af88-78c6-4901-9509-e7fa8da232ed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13856"/>
            <a:ext cx="4128120" cy="412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Маэно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Такаши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sz="2700" dirty="0" smtClean="0">
                <a:solidFill>
                  <a:schemeClr val="tx1"/>
                </a:solidFill>
              </a:rPr>
              <a:t>преподаватель искусств, создатель техники.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avatars.mds.yandex.net/get-zen_doc/51081/pub_5ba8a92d1c5a9600aa6b8b55_5ba8a9541c5a9600aa6b8b5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895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fe/06/2a/fe062ac508d07a7776e240ee75107c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5328592" cy="3671400"/>
          </a:xfrm>
          <a:prstGeom prst="rect">
            <a:avLst/>
          </a:prstGeom>
          <a:noFill/>
        </p:spPr>
      </p:pic>
      <p:pic>
        <p:nvPicPr>
          <p:cNvPr id="1026" name="Picture 2" descr="https://cs3.livemaster.ru/zhurnalfoto/a/6/c/120215130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2" y="201641"/>
            <a:ext cx="5119096" cy="358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i.pinimg.com/originals/13/58/04/13580478535df8b3b87ec70ee731d54b.jpg"/>
          <p:cNvPicPr>
            <a:picLocks noChangeAspect="1" noChangeArrowheads="1"/>
          </p:cNvPicPr>
          <p:nvPr/>
        </p:nvPicPr>
        <p:blipFill>
          <a:blip r:embed="rId2" cstate="print"/>
          <a:srcRect l="8434" t="4964" r="8416" b="11886"/>
          <a:stretch>
            <a:fillRect/>
          </a:stretch>
        </p:blipFill>
        <p:spPr bwMode="auto">
          <a:xfrm>
            <a:off x="5220072" y="0"/>
            <a:ext cx="3672408" cy="3672408"/>
          </a:xfrm>
          <a:prstGeom prst="rect">
            <a:avLst/>
          </a:prstGeom>
          <a:noFill/>
        </p:spPr>
      </p:pic>
      <p:pic>
        <p:nvPicPr>
          <p:cNvPr id="32774" name="Picture 6" descr="http://img1.liveinternet.ru/images/attach/c/6/90/618/90618169_a1__36_.jpg"/>
          <p:cNvPicPr>
            <a:picLocks noChangeAspect="1" noChangeArrowheads="1"/>
          </p:cNvPicPr>
          <p:nvPr/>
        </p:nvPicPr>
        <p:blipFill>
          <a:blip r:embed="rId3" cstate="print"/>
          <a:srcRect b="2825"/>
          <a:stretch>
            <a:fillRect/>
          </a:stretch>
        </p:blipFill>
        <p:spPr bwMode="auto">
          <a:xfrm>
            <a:off x="251520" y="188640"/>
            <a:ext cx="3763159" cy="3356992"/>
          </a:xfrm>
          <a:prstGeom prst="rect">
            <a:avLst/>
          </a:prstGeom>
          <a:noFill/>
        </p:spPr>
      </p:pic>
      <p:pic>
        <p:nvPicPr>
          <p:cNvPr id="32770" name="Picture 2" descr="http://img1.liveinternet.ru/images/attach/c/6/90/618/90618181_a1__348_packed.JPG"/>
          <p:cNvPicPr>
            <a:picLocks noChangeAspect="1" noChangeArrowheads="1"/>
          </p:cNvPicPr>
          <p:nvPr/>
        </p:nvPicPr>
        <p:blipFill>
          <a:blip r:embed="rId4" cstate="print"/>
          <a:srcRect l="4286" r="4286" b="4762"/>
          <a:stretch>
            <a:fillRect/>
          </a:stretch>
        </p:blipFill>
        <p:spPr bwMode="auto">
          <a:xfrm>
            <a:off x="2627784" y="3257600"/>
            <a:ext cx="460851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Инструменты и материалы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22" name="Picture 2" descr="https://ds04.infourok.ru/uploads/ex/0c3f/0016ef9e-060e1e06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208912" cy="5630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74676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748" name="Picture 4" descr="http://1.bp.blogspot.com/_NjxPXEDiPug/TDUwtTIg7EI/AAAAAAAAAto/BmCv40zVONo/w1200-h630-p-k-no-nu/magicquil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039449" cy="4032448"/>
          </a:xfrm>
          <a:prstGeom prst="rect">
            <a:avLst/>
          </a:prstGeom>
          <a:noFill/>
        </p:spPr>
      </p:pic>
      <p:pic>
        <p:nvPicPr>
          <p:cNvPr id="31750" name="Picture 6" descr="https://cs3.livemaster.ru/zhurnalfoto/2/e/b/1507142141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204123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42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кинусайга</vt:lpstr>
      <vt:lpstr>Японское  рукоделие</vt:lpstr>
      <vt:lpstr>кинусайга</vt:lpstr>
      <vt:lpstr>Маэно Такаши – преподаватель искусств, создатель техники.</vt:lpstr>
      <vt:lpstr>Слайд 5</vt:lpstr>
      <vt:lpstr>Слайд 6</vt:lpstr>
      <vt:lpstr>Инструменты и материалы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кинусайга</dc:title>
  <dc:creator>User</dc:creator>
  <cp:lastModifiedBy>User</cp:lastModifiedBy>
  <cp:revision>14</cp:revision>
  <dcterms:created xsi:type="dcterms:W3CDTF">2021-11-15T16:25:44Z</dcterms:created>
  <dcterms:modified xsi:type="dcterms:W3CDTF">2021-11-16T08:19:59Z</dcterms:modified>
</cp:coreProperties>
</file>