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ABA062-AF5E-4E69-9187-02EB516B296C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0804FC-4C07-4ED9-8C92-25B718D09A8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0804FC-4C07-4ED9-8C92-25B718D09A83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0804FC-4C07-4ED9-8C92-25B718D09A83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963C90D-5893-435C-8C8D-BBC7C3DC5F5B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F7DB591-9EDE-4FDE-B935-5086A60554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63C90D-5893-435C-8C8D-BBC7C3DC5F5B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7DB591-9EDE-4FDE-B935-5086A60554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963C90D-5893-435C-8C8D-BBC7C3DC5F5B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F7DB591-9EDE-4FDE-B935-5086A60554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63C90D-5893-435C-8C8D-BBC7C3DC5F5B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7DB591-9EDE-4FDE-B935-5086A60554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963C90D-5893-435C-8C8D-BBC7C3DC5F5B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F7DB591-9EDE-4FDE-B935-5086A60554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63C90D-5893-435C-8C8D-BBC7C3DC5F5B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7DB591-9EDE-4FDE-B935-5086A60554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63C90D-5893-435C-8C8D-BBC7C3DC5F5B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7DB591-9EDE-4FDE-B935-5086A60554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63C90D-5893-435C-8C8D-BBC7C3DC5F5B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7DB591-9EDE-4FDE-B935-5086A60554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963C90D-5893-435C-8C8D-BBC7C3DC5F5B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7DB591-9EDE-4FDE-B935-5086A60554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63C90D-5893-435C-8C8D-BBC7C3DC5F5B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7DB591-9EDE-4FDE-B935-5086A60554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63C90D-5893-435C-8C8D-BBC7C3DC5F5B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7DB591-9EDE-4FDE-B935-5086A60554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963C90D-5893-435C-8C8D-BBC7C3DC5F5B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F7DB591-9EDE-4FDE-B935-5086A605544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00109"/>
            <a:ext cx="7772400" cy="2600342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Искусство быть родителем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714621"/>
            <a:ext cx="6255488" cy="35719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000108"/>
            <a:ext cx="6255488" cy="1648399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/>
              <a:t>Вы должны всегда верить в лучшее, что есть в вашем малыше. Быть уверенным в том, что рано или поздно это лучшее непременно проявиться</a:t>
            </a:r>
            <a:endParaRPr lang="ru-RU" sz="2400" dirty="0"/>
          </a:p>
        </p:txBody>
      </p:sp>
      <p:pic>
        <p:nvPicPr>
          <p:cNvPr id="5123" name="Picture 3" descr="C:\Documents and Settings\Admin\Мои документы\Мои рисунки\14z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48652" y="2714621"/>
            <a:ext cx="4452174" cy="35210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14356"/>
            <a:ext cx="7524752" cy="85724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   Заповеди мудрого родителя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Не пытайтесь сделать из ребенка самого – </a:t>
            </a:r>
            <a:r>
              <a:rPr lang="ru-RU" dirty="0" err="1" smtClean="0"/>
              <a:t>самого</a:t>
            </a:r>
            <a:r>
              <a:rPr lang="ru-RU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Не сравнивайте вслух ребенка с другими детьми.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Перестаньте шантажировать.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Избегайте свидетелей.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Нельзя игнорировать ребенка.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Нельзя смеяться над ребенком и унижать его.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Принимайте во внимание мнение ребенка.</a:t>
            </a:r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Как открыть ребенку свою любовь?</a:t>
            </a:r>
            <a:endParaRPr lang="ru-RU" dirty="0"/>
          </a:p>
        </p:txBody>
      </p:sp>
      <p:pic>
        <p:nvPicPr>
          <p:cNvPr id="4" name="Содержимое 3" descr="16mch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9362" y="1989931"/>
            <a:ext cx="3114675" cy="4086225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слово</a:t>
            </a:r>
            <a:endParaRPr lang="ru-RU" dirty="0"/>
          </a:p>
        </p:txBody>
      </p:sp>
      <p:pic>
        <p:nvPicPr>
          <p:cNvPr id="6146" name="Picture 2" descr="C:\Documents and Settings\Admin\Мои документы\Мои рисунки\224_013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085181"/>
            <a:ext cx="5715000" cy="3895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прикосновение</a:t>
            </a:r>
            <a:endParaRPr lang="ru-RU" dirty="0"/>
          </a:p>
        </p:txBody>
      </p:sp>
      <p:pic>
        <p:nvPicPr>
          <p:cNvPr id="7171" name="Picture 3" descr="C:\Documents and Settings\Admin\Мои документы\Мои рисунки\237_035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32882" y="1609725"/>
            <a:ext cx="3287636" cy="48466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взгляд</a:t>
            </a:r>
            <a:endParaRPr lang="ru-RU" dirty="0"/>
          </a:p>
        </p:txBody>
      </p:sp>
      <p:pic>
        <p:nvPicPr>
          <p:cNvPr id="6" name="Содержимое 5" descr="m_582_33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2026" y="1785926"/>
            <a:ext cx="5530684" cy="4286280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     Советы родителям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Проанализируйте вашу собственную систему в воспитании детей.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Будьте честными. Все дети весьма чувствительны ко лжи.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Оценивайте уровень развития ребенка.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Избегайте длинных объяснений или бесед с ребенком.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Старайтесь уловить изменения в ребенке. Они могут выражаться в неординарных вопросах или поведении.</a:t>
            </a:r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00042"/>
            <a:ext cx="7239000" cy="5955694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Уважайте в ребенке индивидуальность. Не стремитесь проецировать на него собственные интересы и увлечения.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Развивайте в ребенке следующие качества:</a:t>
            </a:r>
          </a:p>
          <a:p>
            <a:pPr>
              <a:buNone/>
            </a:pPr>
            <a:r>
              <a:rPr lang="ru-RU" dirty="0" smtClean="0"/>
              <a:t>-</a:t>
            </a:r>
            <a:r>
              <a:rPr lang="ru-RU" sz="2200" dirty="0" smtClean="0"/>
              <a:t>уверенность;</a:t>
            </a:r>
          </a:p>
          <a:p>
            <a:pPr>
              <a:buNone/>
            </a:pPr>
            <a:r>
              <a:rPr lang="ru-RU" sz="2200" dirty="0" smtClean="0"/>
              <a:t>-понимание достоинств и недостатков в себе самом и окружающих;</a:t>
            </a:r>
          </a:p>
          <a:p>
            <a:pPr>
              <a:buNone/>
            </a:pPr>
            <a:r>
              <a:rPr lang="ru-RU" sz="2200" dirty="0" smtClean="0"/>
              <a:t>-любознательность и исследовательскую деятельность;</a:t>
            </a:r>
          </a:p>
          <a:p>
            <a:pPr>
              <a:buNone/>
            </a:pPr>
            <a:r>
              <a:rPr lang="ru-RU" sz="2200" dirty="0" smtClean="0"/>
              <a:t>-уважение к доброте, честности, дружелюбию, сопереживанию, терпению;</a:t>
            </a:r>
          </a:p>
          <a:p>
            <a:pPr>
              <a:buNone/>
            </a:pPr>
            <a:r>
              <a:rPr lang="ru-RU" sz="2200" dirty="0" smtClean="0"/>
              <a:t>-привычку опираться на собственные силы и готовность нести ответственность за свои поступки;</a:t>
            </a:r>
          </a:p>
          <a:p>
            <a:pPr>
              <a:buNone/>
            </a:pPr>
            <a:r>
              <a:rPr lang="ru-RU" sz="2200" dirty="0" smtClean="0"/>
              <a:t>-умение находить общий язык и радость в общении с людьми всех возрастов.</a:t>
            </a:r>
            <a:endParaRPr lang="ru-RU" sz="2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00108"/>
            <a:ext cx="3520440" cy="5126055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Мой ребенок— маленькое чудо!</a:t>
            </a:r>
            <a:br>
              <a:rPr lang="ru-RU" dirty="0" smtClean="0"/>
            </a:br>
            <a:r>
              <a:rPr lang="ru-RU" dirty="0" smtClean="0"/>
              <a:t>Я светлею сердцем, не дыша –</a:t>
            </a:r>
            <a:br>
              <a:rPr lang="ru-RU" dirty="0" smtClean="0"/>
            </a:br>
            <a:r>
              <a:rPr lang="ru-RU" dirty="0" smtClean="0"/>
              <a:t>Из Небес, из Ветра, ниоткуда</a:t>
            </a:r>
            <a:br>
              <a:rPr lang="ru-RU" dirty="0" smtClean="0"/>
            </a:br>
            <a:r>
              <a:rPr lang="ru-RU" dirty="0" smtClean="0"/>
              <a:t>Юная рождается душа!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Да пребудет мир твой чист и светел</a:t>
            </a:r>
            <a:br>
              <a:rPr lang="ru-RU" dirty="0" smtClean="0"/>
            </a:br>
            <a:r>
              <a:rPr lang="ru-RU" dirty="0" smtClean="0"/>
              <a:t>В нашей душной бытовой пыли!</a:t>
            </a:r>
            <a:br>
              <a:rPr lang="ru-RU" dirty="0" smtClean="0"/>
            </a:br>
            <a:r>
              <a:rPr lang="ru-RU" dirty="0" smtClean="0"/>
              <a:t>Пусть тебя несет по свету ветер,</a:t>
            </a:r>
            <a:br>
              <a:rPr lang="ru-RU" dirty="0" smtClean="0"/>
            </a:br>
            <a:r>
              <a:rPr lang="ru-RU" dirty="0" smtClean="0"/>
              <a:t>Не забрызгав грязями Земли.</a:t>
            </a:r>
          </a:p>
          <a:p>
            <a:endParaRPr lang="ru-RU" dirty="0"/>
          </a:p>
        </p:txBody>
      </p:sp>
      <p:pic>
        <p:nvPicPr>
          <p:cNvPr id="9218" name="Picture 2" descr="C:\Documents and Settings\Admin\Мои документы\Мои рисунки\19ch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786182" y="1928802"/>
            <a:ext cx="3806827" cy="27701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3323274"/>
          </a:xfrm>
        </p:spPr>
        <p:txBody>
          <a:bodyPr>
            <a:normAutofit/>
          </a:bodyPr>
          <a:lstStyle/>
          <a:p>
            <a:r>
              <a:rPr lang="ru-RU" dirty="0" smtClean="0"/>
              <a:t>Составила </a:t>
            </a:r>
            <a:r>
              <a:rPr lang="ru-RU" dirty="0" err="1" smtClean="0"/>
              <a:t>Карпикова</a:t>
            </a:r>
            <a:r>
              <a:rPr lang="ru-RU" dirty="0" smtClean="0"/>
              <a:t> Е.Н.</a:t>
            </a:r>
            <a:br>
              <a:rPr lang="ru-RU" dirty="0" smtClean="0"/>
            </a:br>
            <a:r>
              <a:rPr lang="ru-RU" dirty="0" smtClean="0"/>
              <a:t>социальный педагог</a:t>
            </a:r>
            <a:br>
              <a:rPr lang="ru-RU" dirty="0" smtClean="0"/>
            </a:br>
            <a:r>
              <a:rPr lang="ru-RU" dirty="0" smtClean="0"/>
              <a:t>          </a:t>
            </a:r>
            <a:r>
              <a:rPr lang="ru-RU" dirty="0" err="1" smtClean="0"/>
              <a:t>д</a:t>
            </a:r>
            <a:r>
              <a:rPr lang="ru-RU" dirty="0" smtClean="0"/>
              <a:t>/с №1«</a:t>
            </a:r>
            <a:r>
              <a:rPr lang="ru-RU" dirty="0" err="1" smtClean="0"/>
              <a:t>Смоляночка</a:t>
            </a:r>
            <a:r>
              <a:rPr lang="ru-RU" dirty="0" smtClean="0"/>
              <a:t>»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САМЫЕ БЛИЗКИЕ ДЛЯ РЕБЕНКА ЛЮДИ – ЭТО РОДИТЕЛИ. А ДЛЯ РОДИТЕЛЕЙ ДЕТИ – СМЫСЛ И РАДОСТЬ ВСЕЙ ЖИЗНИ!</a:t>
            </a:r>
            <a:endParaRPr lang="ru-RU" sz="2400" dirty="0"/>
          </a:p>
        </p:txBody>
      </p:sp>
      <p:pic>
        <p:nvPicPr>
          <p:cNvPr id="4" name="Содержимое 3" descr="4z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45608" y="1609725"/>
            <a:ext cx="6462184" cy="48466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МАМА НАКОРМИТ, НАПОИТ, ПРИЛАСКАЕТ, ПОЖАЛЕЕТ И НАУЧИТ. А ЕСЛИ РЕБЕНОК ЗАБОЛЕЛ, ТО ВЫЛЕЧИТ, ВЫХОДИТ.</a:t>
            </a:r>
            <a:endParaRPr lang="ru-RU" sz="2800" dirty="0"/>
          </a:p>
        </p:txBody>
      </p:sp>
      <p:pic>
        <p:nvPicPr>
          <p:cNvPr id="4" name="Содержимое 3" descr="560x56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62596" y="1609725"/>
            <a:ext cx="3228207" cy="4846638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 smtClean="0"/>
              <a:t>ПАПА – ТОЖЕ САМЫЙ БЛИЗКИЙ И ДОРОГОЙ РЕБЕНКУ ЧЕЛОВЕК. С ПАПОЙ МОЖНО ИНТЕРЕСНО ПРОВЕСТИ ВРЕМЯ. ПАПА НАУЧИТ ДЕЛАТЬ ЧТО-НИБУДЬ СВОИМИ РУКАМИ.</a:t>
            </a:r>
            <a:endParaRPr lang="ru-RU" sz="2000" dirty="0"/>
          </a:p>
        </p:txBody>
      </p:sp>
      <p:pic>
        <p:nvPicPr>
          <p:cNvPr id="4" name="Содержимое 3" descr="otec(4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1670" y="1785926"/>
            <a:ext cx="4180710" cy="418071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285992"/>
            <a:ext cx="6255488" cy="2928958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dirty="0" smtClean="0"/>
              <a:t>ПРИНЦИП РАВЕНСТВА</a:t>
            </a:r>
            <a:br>
              <a:rPr lang="ru-RU" sz="3200" dirty="0" smtClean="0"/>
            </a:br>
            <a:r>
              <a:rPr lang="ru-RU" sz="3200" dirty="0" smtClean="0"/>
              <a:t>ПРИНЦИП ДИАЛОГИЧНОСТИ</a:t>
            </a:r>
            <a:br>
              <a:rPr lang="ru-RU" sz="3200" dirty="0" smtClean="0"/>
            </a:br>
            <a:r>
              <a:rPr lang="ru-RU" sz="3200" dirty="0" smtClean="0"/>
              <a:t>ПРИНЦИП СОСУЩЕСТВОВАНИЯ</a:t>
            </a:r>
            <a:br>
              <a:rPr lang="ru-RU" sz="3200" dirty="0" smtClean="0"/>
            </a:br>
            <a:r>
              <a:rPr lang="ru-RU" sz="3200" dirty="0" smtClean="0"/>
              <a:t>ПРИНЦИП СВОБОДЫ</a:t>
            </a:r>
            <a:br>
              <a:rPr lang="ru-RU" sz="3200" dirty="0" smtClean="0"/>
            </a:br>
            <a:r>
              <a:rPr lang="ru-RU" sz="3200" dirty="0" smtClean="0"/>
              <a:t>ПРИНЦИП СОРАЗВИТИЯ</a:t>
            </a:r>
            <a:br>
              <a:rPr lang="ru-RU" sz="3200" dirty="0" smtClean="0"/>
            </a:br>
            <a:r>
              <a:rPr lang="ru-RU" sz="3200" dirty="0" smtClean="0"/>
              <a:t>ПРИНЦИП </a:t>
            </a:r>
            <a:r>
              <a:rPr lang="ru-RU" sz="3200" dirty="0" smtClean="0"/>
              <a:t>ЕДИНСТВА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ru-RU" sz="3200" dirty="0" smtClean="0"/>
              <a:t>принцип принятия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5786" y="714356"/>
            <a:ext cx="6255488" cy="71970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i="1" dirty="0" smtClean="0"/>
              <a:t>ПРИНЦИПЫ ОТНОШЕНИЙ ВЗРОСЛЫХ И ДЕТЕЙ</a:t>
            </a:r>
            <a:endParaRPr lang="ru-RU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ИСКУССТВО БЫТЬ РОДИТЕЛЕМ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ВАШ МАЛЫШ НИ В ЧЕМ НЕ ВИНОВАТ ПЕРЕД ВАМИ. НИ В ТОМ, ЧТО ПОЯВИЛСЯ НА СВЕТ. НИ В ТОМ, ЧТО СОЗДАЛ ВАМ ДОПОЛНИТЕЛЬНЫЕ ТРУДНОСТИ. НИ В ТОМ, ЧТО НЕ ДАЛ ОЖИДАЕМОГО СЧАСТЬЯ. НИ В ТОМ, ЧТО НЕ ОПРАВДАЛ </a:t>
            </a:r>
            <a:r>
              <a:rPr lang="ru-RU" smtClean="0"/>
              <a:t>ВАШЕГО ОЖИДАНИЯ</a:t>
            </a:r>
            <a:r>
              <a:rPr lang="ru-RU" dirty="0" smtClean="0"/>
              <a:t>. И ВЫ НЕ В ПРАВЕ ТРЕБОВАТЬ, ЧТОБЫ ОН РАЗРЕШИЛ ВАШИ ЭТИ ПРОБЛЕМЫ.                 </a:t>
            </a:r>
          </a:p>
          <a:p>
            <a:endParaRPr lang="ru-RU" dirty="0"/>
          </a:p>
        </p:txBody>
      </p:sp>
      <p:pic>
        <p:nvPicPr>
          <p:cNvPr id="4098" name="Picture 2" descr="C:\Documents and Settings\Admin\Мои документы\Мои рисунки\tn_00003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089277" y="2214554"/>
            <a:ext cx="3826269" cy="29289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0034" y="1071546"/>
            <a:ext cx="3520440" cy="4525963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ВАШ РЕБЕНОК – НЕ ВАША СОБСТВЕННОСТЬ, А САМОСТОЯТЕЛЬНЫЙ ЧЕЛОВЕК. И РЕШАТЬ ДО КОНЦА ЕГО СУДЬБУ, А ТЕМ БОЛЕЕ ЛОМАТЬ ПО СВОЕМУ УСМОТРЕНИЮ ЕМУ ЖИЗНЬ </a:t>
            </a:r>
            <a:r>
              <a:rPr lang="ru-RU" sz="2000" dirty="0" smtClean="0"/>
              <a:t>Вы не имеете права. Вы можете лишь помочь ему выбрать жизненный путь, изучив его способности и интересы.</a:t>
            </a:r>
            <a:endParaRPr lang="ru-RU" sz="2000" dirty="0"/>
          </a:p>
        </p:txBody>
      </p:sp>
      <p:pic>
        <p:nvPicPr>
          <p:cNvPr id="5" name="Содержимое 4" descr="17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429124" y="1071546"/>
            <a:ext cx="3014291" cy="4525963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142984"/>
            <a:ext cx="3520440" cy="4983179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Ваш ребенок далеко не всегда будет послушным и милым. Его упрямства и капризы так же неизбежны, как сам факт его присутствия в семье.</a:t>
            </a:r>
            <a:endParaRPr lang="ru-RU" sz="2400" dirty="0"/>
          </a:p>
        </p:txBody>
      </p:sp>
      <p:pic>
        <p:nvPicPr>
          <p:cNvPr id="5" name="Содержимое 4" descr="s3614540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857620" y="2714620"/>
            <a:ext cx="3733299" cy="3071835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142984"/>
            <a:ext cx="3520440" cy="4983179"/>
          </a:xfrm>
        </p:spPr>
        <p:txBody>
          <a:bodyPr/>
          <a:lstStyle/>
          <a:p>
            <a:r>
              <a:rPr lang="ru-RU" dirty="0" smtClean="0"/>
              <a:t>Во многих капризах и шалостях малыша повинны Вы сами, потому что вовремя не поняли его, не желая принимать его таким, какой он есть.</a:t>
            </a:r>
            <a:endParaRPr lang="ru-RU" dirty="0"/>
          </a:p>
        </p:txBody>
      </p:sp>
      <p:pic>
        <p:nvPicPr>
          <p:cNvPr id="5" name="Содержимое 4" descr="4deti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929058" y="2000240"/>
            <a:ext cx="3770317" cy="3303381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196</TotalTime>
  <Words>464</Words>
  <Application>Microsoft Office PowerPoint</Application>
  <PresentationFormat>Экран (4:3)</PresentationFormat>
  <Paragraphs>43</Paragraphs>
  <Slides>19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Изящная</vt:lpstr>
      <vt:lpstr>Искусство быть родителем</vt:lpstr>
      <vt:lpstr>САМЫЕ БЛИЗКИЕ ДЛЯ РЕБЕНКА ЛЮДИ – ЭТО РОДИТЕЛИ. А ДЛЯ РОДИТЕЛЕЙ ДЕТИ – СМЫСЛ И РАДОСТЬ ВСЕЙ ЖИЗНИ!</vt:lpstr>
      <vt:lpstr>МАМА НАКОРМИТ, НАПОИТ, ПРИЛАСКАЕТ, ПОЖАЛЕЕТ И НАУЧИТ. А ЕСЛИ РЕБЕНОК ЗАБОЛЕЛ, ТО ВЫЛЕЧИТ, ВЫХОДИТ.</vt:lpstr>
      <vt:lpstr>ПАПА – ТОЖЕ САМЫЙ БЛИЗКИЙ И ДОРОГОЙ РЕБЕНКУ ЧЕЛОВЕК. С ПАПОЙ МОЖНО ИНТЕРЕСНО ПРОВЕСТИ ВРЕМЯ. ПАПА НАУЧИТ ДЕЛАТЬ ЧТО-НИБУДЬ СВОИМИ РУКАМИ.</vt:lpstr>
      <vt:lpstr>ПРИНЦИП РАВЕНСТВА ПРИНЦИП ДИАЛОГИЧНОСТИ ПРИНЦИП СОСУЩЕСТВОВАНИЯ ПРИНЦИП СВОБОДЫ ПРИНЦИП СОРАЗВИТИЯ ПРИНЦИП ЕДИНСТВА принцип принятия</vt:lpstr>
      <vt:lpstr>ИСКУССТВО БЫТЬ РОДИТЕЛЕМ</vt:lpstr>
      <vt:lpstr>Слайд 7</vt:lpstr>
      <vt:lpstr>Слайд 8</vt:lpstr>
      <vt:lpstr>Слайд 9</vt:lpstr>
      <vt:lpstr>Слайд 10</vt:lpstr>
      <vt:lpstr>   Заповеди мудрого родителя</vt:lpstr>
      <vt:lpstr>Как открыть ребенку свою любовь?</vt:lpstr>
      <vt:lpstr>слово</vt:lpstr>
      <vt:lpstr>прикосновение</vt:lpstr>
      <vt:lpstr>взгляд</vt:lpstr>
      <vt:lpstr>     Советы родителям</vt:lpstr>
      <vt:lpstr>Слайд 17</vt:lpstr>
      <vt:lpstr>Слайд 18</vt:lpstr>
      <vt:lpstr>Составила Карпикова Е.Н. социальный педагог           д/с №1«Смоляночка»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Искусство быть родителем</dc:title>
  <dc:creator>Admin</dc:creator>
  <cp:lastModifiedBy>Admin</cp:lastModifiedBy>
  <cp:revision>23</cp:revision>
  <dcterms:created xsi:type="dcterms:W3CDTF">2002-12-31T21:24:48Z</dcterms:created>
  <dcterms:modified xsi:type="dcterms:W3CDTF">2002-12-31T21:38:06Z</dcterms:modified>
</cp:coreProperties>
</file>