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014E3A-A5A6-4A41-9336-09A9EC952BA3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51B4ED-A18D-459F-AB73-B728FCFF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2;&#1072;&#1089;&#1090;&#1077;&#1088;-&#1082;&#1083;&#1072;&#1089;&#1089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Флористический коллаж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Карпикова Е.Н. МБДОУ «Детский сад № 1 «Смоляночка»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23042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1219-184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034617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Коллаж – это технический прием в изобразительном искусстве, когда на какую-либо основу наклеиваются самые разные по цвету и фактуре кусочки материалов.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мамина флористика\фото для программы по флористике\WP_000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18" y="2132857"/>
            <a:ext cx="4899899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            Стили </a:t>
            </a:r>
            <a:r>
              <a:rPr lang="ru-RU" b="1" i="1" dirty="0" smtClean="0"/>
              <a:t>коллажа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Декоративный стиль</a:t>
            </a:r>
            <a:endParaRPr lang="ru-RU" dirty="0"/>
          </a:p>
        </p:txBody>
      </p:sp>
      <p:pic>
        <p:nvPicPr>
          <p:cNvPr id="3074" name="Picture 2" descr="D:\мамина флористика\фото для программы по флористике\DSCN1665.JPG"/>
          <p:cNvPicPr>
            <a:picLocks noChangeAspect="1" noChangeArrowheads="1"/>
          </p:cNvPicPr>
          <p:nvPr/>
        </p:nvPicPr>
        <p:blipFill>
          <a:blip r:embed="rId3" cstate="print"/>
          <a:srcRect l="3075" t="2307" r="2448"/>
          <a:stretch>
            <a:fillRect/>
          </a:stretch>
        </p:blipFill>
        <p:spPr bwMode="auto">
          <a:xfrm>
            <a:off x="5220072" y="1484784"/>
            <a:ext cx="3672408" cy="5061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71219-1836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427984" cy="30006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Пейзажный стиль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слайд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1020748.JPG"/>
          <p:cNvPicPr>
            <a:picLocks noChangeAspect="1"/>
          </p:cNvPicPr>
          <p:nvPr/>
        </p:nvPicPr>
        <p:blipFill>
          <a:blip r:embed="rId3" cstate="print"/>
          <a:srcRect l="1963" t="3801" b="3801"/>
          <a:stretch>
            <a:fillRect/>
          </a:stretch>
        </p:blipFill>
        <p:spPr>
          <a:xfrm>
            <a:off x="4644008" y="908720"/>
            <a:ext cx="4248472" cy="3003107"/>
          </a:xfrm>
          <a:prstGeom prst="rect">
            <a:avLst/>
          </a:prstGeom>
        </p:spPr>
      </p:pic>
      <p:pic>
        <p:nvPicPr>
          <p:cNvPr id="1026" name="Picture 2" descr="D:\мамина флористика\фото для программы по флористике\20170428_143614.jpg"/>
          <p:cNvPicPr>
            <a:picLocks noChangeAspect="1" noChangeArrowheads="1"/>
          </p:cNvPicPr>
          <p:nvPr/>
        </p:nvPicPr>
        <p:blipFill>
          <a:blip r:embed="rId4" cstate="print"/>
          <a:srcRect l="822" t="1598" r="2268"/>
          <a:stretch>
            <a:fillRect/>
          </a:stretch>
        </p:blipFill>
        <p:spPr bwMode="auto">
          <a:xfrm>
            <a:off x="899592" y="4048846"/>
            <a:ext cx="7344816" cy="2809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мамина флористика\фото для программы по флористике\P71219-182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3986"/>
          <a:stretch>
            <a:fillRect/>
          </a:stretch>
        </p:blipFill>
        <p:spPr bwMode="auto">
          <a:xfrm>
            <a:off x="611560" y="1700808"/>
            <a:ext cx="3888432" cy="3836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Вегетативный стиль</a:t>
            </a:r>
            <a:endParaRPr lang="ru-RU" sz="4000" dirty="0"/>
          </a:p>
        </p:txBody>
      </p:sp>
      <p:pic>
        <p:nvPicPr>
          <p:cNvPr id="2051" name="Picture 3" descr="D:\мамина флористика\фото для программы по флористике\DSCN1623.JPG"/>
          <p:cNvPicPr>
            <a:picLocks noChangeAspect="1" noChangeArrowheads="1"/>
          </p:cNvPicPr>
          <p:nvPr/>
        </p:nvPicPr>
        <p:blipFill>
          <a:blip r:embed="rId3" cstate="print"/>
          <a:srcRect r="2916"/>
          <a:stretch>
            <a:fillRect/>
          </a:stretch>
        </p:blipFill>
        <p:spPr bwMode="auto">
          <a:xfrm>
            <a:off x="4788024" y="1052736"/>
            <a:ext cx="3600400" cy="547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амина флористика\фото для программы по флористике\P71219-200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17" t="6916" r="5634" b="4907"/>
          <a:stretch>
            <a:fillRect/>
          </a:stretch>
        </p:blipFill>
        <p:spPr bwMode="auto">
          <a:xfrm>
            <a:off x="179512" y="1700808"/>
            <a:ext cx="4501008" cy="3672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Абстрактный стиль</a:t>
            </a:r>
            <a:endParaRPr lang="ru-RU" sz="4000" dirty="0"/>
          </a:p>
        </p:txBody>
      </p:sp>
      <p:pic>
        <p:nvPicPr>
          <p:cNvPr id="18435" name="Picture 3" descr="D:\мамина флористика\фото для программы по флористике\P71219-182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57328" cy="5143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амина флористика\фото для программы по флористике\P71219-182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748345" cy="35612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Линейно-графический стиль</a:t>
            </a:r>
            <a:endParaRPr lang="ru-RU" dirty="0"/>
          </a:p>
        </p:txBody>
      </p:sp>
      <p:pic>
        <p:nvPicPr>
          <p:cNvPr id="19460" name="Picture 4" descr="http://eventsdays.ru/wp-content/uploads/2015/07/organizatsiya-svadbyi-klyuc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6576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амина флористика\фото для программы по флористике\P71219-182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205427" cy="3154070"/>
          </a:xfrm>
          <a:prstGeom prst="rect">
            <a:avLst/>
          </a:prstGeom>
          <a:noFill/>
        </p:spPr>
      </p:pic>
      <p:pic>
        <p:nvPicPr>
          <p:cNvPr id="20483" name="Picture 3" descr="D:\мамина флористика\фото для программы по флористике\P71219-184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041205" cy="5112568"/>
          </a:xfrm>
          <a:prstGeom prst="rect">
            <a:avLst/>
          </a:prstGeom>
          <a:noFill/>
        </p:spPr>
      </p:pic>
      <p:pic>
        <p:nvPicPr>
          <p:cNvPr id="20484" name="Picture 4" descr="D:\мамина флористика\фото для программы по флористике\WP_000604.jpg"/>
          <p:cNvPicPr>
            <a:picLocks noChangeAspect="1" noChangeArrowheads="1"/>
          </p:cNvPicPr>
          <p:nvPr/>
        </p:nvPicPr>
        <p:blipFill>
          <a:blip r:embed="rId4" cstate="print"/>
          <a:srcRect l="875" t="1167" r="9876" b="3612"/>
          <a:stretch>
            <a:fillRect/>
          </a:stretch>
        </p:blipFill>
        <p:spPr bwMode="auto">
          <a:xfrm>
            <a:off x="395536" y="3516022"/>
            <a:ext cx="4176464" cy="3341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rt-ginda.ru/wp-content/uploads/2010/08/floristica-8f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5" y="0"/>
            <a:ext cx="8892063" cy="6680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55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Флористический коллаж</vt:lpstr>
      <vt:lpstr>Коллаж – это технический прием в изобразительном искусстве, когда на какую-либо основу наклеиваются самые разные по цвету и фактуре кусочки материалов.</vt:lpstr>
      <vt:lpstr>               Стили коллажа Декоративный стиль</vt:lpstr>
      <vt:lpstr>Пейзажный стиль</vt:lpstr>
      <vt:lpstr>Вегетативный стиль</vt:lpstr>
      <vt:lpstr>Абстрактный стиль</vt:lpstr>
      <vt:lpstr>Линейно-графический стиль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Флористический коллаж</dc:title>
  <dc:creator>User</dc:creator>
  <cp:lastModifiedBy>User</cp:lastModifiedBy>
  <cp:revision>13</cp:revision>
  <dcterms:created xsi:type="dcterms:W3CDTF">2017-12-19T16:47:59Z</dcterms:created>
  <dcterms:modified xsi:type="dcterms:W3CDTF">2017-12-19T18:47:21Z</dcterms:modified>
</cp:coreProperties>
</file>