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  <a:srgbClr val="007635"/>
    <a:srgbClr val="00A249"/>
    <a:srgbClr val="DBD600"/>
    <a:srgbClr val="CC0000"/>
    <a:srgbClr val="B05408"/>
    <a:srgbClr val="B845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1556792"/>
            <a:ext cx="62646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Айрис - </a:t>
            </a:r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фолдинг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rgbClr val="00A249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475656" y="4509120"/>
            <a:ext cx="7056784" cy="163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i="1" dirty="0" smtClean="0"/>
              <a:t>Карпикова Елена Николаевна</a:t>
            </a:r>
            <a:endParaRPr lang="ru-RU" sz="2200" i="1" dirty="0"/>
          </a:p>
          <a:p>
            <a:pPr algn="ctr">
              <a:lnSpc>
                <a:spcPct val="114000"/>
              </a:lnSpc>
            </a:pPr>
            <a:r>
              <a:rPr lang="ru-RU" sz="2200" i="1" dirty="0" smtClean="0"/>
              <a:t>воспитатель</a:t>
            </a:r>
            <a:endParaRPr lang="ru-RU" sz="2200" i="1" dirty="0"/>
          </a:p>
          <a:p>
            <a:pPr algn="ctr">
              <a:lnSpc>
                <a:spcPct val="114000"/>
              </a:lnSpc>
            </a:pPr>
            <a:r>
              <a:rPr lang="ru-RU" sz="2200" i="1" dirty="0" smtClean="0"/>
              <a:t>МБДОУ «Детский сад №1 «Смоляночка»</a:t>
            </a:r>
            <a:endParaRPr lang="ru-RU" sz="2200" i="1" dirty="0"/>
          </a:p>
          <a:p>
            <a:pPr algn="ctr">
              <a:lnSpc>
                <a:spcPct val="114000"/>
              </a:lnSpc>
            </a:pPr>
            <a:r>
              <a:rPr lang="ru-RU" sz="2200" i="1" dirty="0"/>
              <a:t>  г. </a:t>
            </a:r>
            <a:r>
              <a:rPr lang="ru-RU" sz="2200" i="1" dirty="0" smtClean="0"/>
              <a:t>Смоленск</a:t>
            </a:r>
            <a:endParaRPr lang="ru-RU" sz="2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1656184"/>
          </a:xfrm>
        </p:spPr>
        <p:txBody>
          <a:bodyPr>
            <a:noAutofit/>
          </a:bodyPr>
          <a:lstStyle/>
          <a:p>
            <a:pPr algn="r"/>
            <a:r>
              <a:rPr lang="en-US" sz="2800" dirty="0" err="1" smtClean="0"/>
              <a:t>Айрис</a:t>
            </a:r>
            <a:r>
              <a:rPr lang="en-US" sz="2800" dirty="0" smtClean="0"/>
              <a:t> </a:t>
            </a:r>
            <a:r>
              <a:rPr lang="en-US" sz="2800" dirty="0" err="1" smtClean="0"/>
              <a:t>Фолдинг</a:t>
            </a:r>
            <a:r>
              <a:rPr lang="en-US" sz="2800" dirty="0" smtClean="0"/>
              <a:t>–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 </a:t>
            </a:r>
            <a:r>
              <a:rPr lang="en-US" sz="2800" dirty="0" err="1" smtClean="0"/>
              <a:t>техника</a:t>
            </a:r>
            <a:r>
              <a:rPr lang="en-US" sz="2800" dirty="0" smtClean="0"/>
              <a:t> </a:t>
            </a:r>
            <a:r>
              <a:rPr lang="en-US" sz="2800" dirty="0" err="1" smtClean="0"/>
              <a:t>складывания</a:t>
            </a:r>
            <a:r>
              <a:rPr lang="en-US" sz="2800" dirty="0" smtClean="0"/>
              <a:t> </a:t>
            </a:r>
            <a:r>
              <a:rPr lang="en-US" sz="2800" dirty="0" err="1" smtClean="0"/>
              <a:t>полос</a:t>
            </a:r>
            <a:r>
              <a:rPr lang="en-US" sz="2800" dirty="0" smtClean="0"/>
              <a:t> </a:t>
            </a:r>
            <a:r>
              <a:rPr lang="en-US" sz="2800" dirty="0" err="1" smtClean="0"/>
              <a:t>цветной</a:t>
            </a:r>
            <a:r>
              <a:rPr lang="en-US" sz="2800" dirty="0" smtClean="0"/>
              <a:t> </a:t>
            </a:r>
            <a:r>
              <a:rPr lang="en-US" sz="2800" dirty="0" err="1" smtClean="0"/>
              <a:t>бумаги</a:t>
            </a:r>
            <a:r>
              <a:rPr lang="en-US" sz="2800" dirty="0" smtClean="0"/>
              <a:t> </a:t>
            </a:r>
            <a:r>
              <a:rPr lang="en-US" sz="2800" dirty="0" err="1" smtClean="0"/>
              <a:t>под</a:t>
            </a:r>
            <a:r>
              <a:rPr lang="en-US" sz="2800" dirty="0" smtClean="0"/>
              <a:t> </a:t>
            </a:r>
            <a:r>
              <a:rPr lang="en-US" sz="2800" dirty="0" err="1" smtClean="0"/>
              <a:t>углом</a:t>
            </a:r>
            <a:r>
              <a:rPr lang="en-US" sz="2800" dirty="0" smtClean="0"/>
              <a:t> в </a:t>
            </a:r>
            <a:r>
              <a:rPr lang="en-US" sz="2800" dirty="0" err="1" smtClean="0"/>
              <a:t>виде</a:t>
            </a:r>
            <a:r>
              <a:rPr lang="en-US" sz="2800" dirty="0" smtClean="0"/>
              <a:t> </a:t>
            </a:r>
            <a:r>
              <a:rPr lang="en-US" sz="2800" dirty="0" err="1" smtClean="0"/>
              <a:t>закручивающейся</a:t>
            </a:r>
            <a:r>
              <a:rPr lang="en-US" sz="2800" dirty="0" smtClean="0"/>
              <a:t> </a:t>
            </a:r>
            <a:r>
              <a:rPr lang="en-US" sz="2800" dirty="0" err="1" smtClean="0"/>
              <a:t>спирали</a:t>
            </a:r>
            <a:r>
              <a:rPr lang="en-US" sz="2800" dirty="0" smtClean="0"/>
              <a:t>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thekraftshop.co.uk/images/elephant_04_ml.jpg"/>
          <p:cNvPicPr>
            <a:picLocks noChangeAspect="1" noChangeArrowheads="1"/>
          </p:cNvPicPr>
          <p:nvPr/>
        </p:nvPicPr>
        <p:blipFill>
          <a:blip r:embed="rId2" cstate="print"/>
          <a:srcRect t="15038" r="2544" b="7039"/>
          <a:stretch>
            <a:fillRect/>
          </a:stretch>
        </p:blipFill>
        <p:spPr bwMode="auto">
          <a:xfrm>
            <a:off x="899592" y="2276872"/>
            <a:ext cx="741682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Материалы и инструменты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kotofan.net/wp-content/uploads/2015/11/otkrytka-2016-ajris-folding-7.jpg"/>
          <p:cNvPicPr>
            <a:picLocks noChangeAspect="1" noChangeArrowheads="1"/>
          </p:cNvPicPr>
          <p:nvPr/>
        </p:nvPicPr>
        <p:blipFill>
          <a:blip r:embed="rId2" cstate="print"/>
          <a:srcRect l="51974" r="5501"/>
          <a:stretch>
            <a:fillRect/>
          </a:stretch>
        </p:blipFill>
        <p:spPr bwMode="auto">
          <a:xfrm>
            <a:off x="827584" y="1484784"/>
            <a:ext cx="3240360" cy="5076826"/>
          </a:xfrm>
          <a:prstGeom prst="rect">
            <a:avLst/>
          </a:prstGeom>
          <a:noFill/>
        </p:spPr>
      </p:pic>
      <p:pic>
        <p:nvPicPr>
          <p:cNvPr id="17414" name="Picture 6" descr="http://dlyseby.ru/images/a/9/ajris-folding-na-temu-osen-master-k_2.jpg"/>
          <p:cNvPicPr>
            <a:picLocks noChangeAspect="1" noChangeArrowheads="1"/>
          </p:cNvPicPr>
          <p:nvPr/>
        </p:nvPicPr>
        <p:blipFill>
          <a:blip r:embed="rId3" cstate="print"/>
          <a:srcRect l="6432" r="30187"/>
          <a:stretch>
            <a:fillRect/>
          </a:stretch>
        </p:blipFill>
        <p:spPr bwMode="auto">
          <a:xfrm>
            <a:off x="4355976" y="1484784"/>
            <a:ext cx="432048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.searchmasterclass.net/uploads/posts/2013-06-08/image_1827211.jpg"/>
          <p:cNvPicPr>
            <a:picLocks noChangeAspect="1" noChangeArrowheads="1"/>
          </p:cNvPicPr>
          <p:nvPr/>
        </p:nvPicPr>
        <p:blipFill>
          <a:blip r:embed="rId2" cstate="print"/>
          <a:srcRect t="2263" r="43301" b="2672"/>
          <a:stretch>
            <a:fillRect/>
          </a:stretch>
        </p:blipFill>
        <p:spPr bwMode="auto">
          <a:xfrm>
            <a:off x="2195736" y="3573016"/>
            <a:ext cx="2808312" cy="3024336"/>
          </a:xfrm>
          <a:prstGeom prst="rect">
            <a:avLst/>
          </a:prstGeom>
          <a:noFill/>
        </p:spPr>
      </p:pic>
      <p:pic>
        <p:nvPicPr>
          <p:cNvPr id="3078" name="Picture 6" descr="http://img.happy-giraffe.ru/v2/thumbs/e26e4ffdce15f4bc6711c767ffa68dac/b0/e3/c59ee85b0303e39a14d2e772dc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152900" cy="2381250"/>
          </a:xfrm>
          <a:prstGeom prst="rect">
            <a:avLst/>
          </a:prstGeom>
          <a:noFill/>
        </p:spPr>
      </p:pic>
      <p:pic>
        <p:nvPicPr>
          <p:cNvPr id="3080" name="Picture 8" descr="http://miryarche.ru/wp-content/uploads/2012/11/otkrytki-svoimi-rukami-novyj-god.jpg"/>
          <p:cNvPicPr>
            <a:picLocks noChangeAspect="1" noChangeArrowheads="1"/>
          </p:cNvPicPr>
          <p:nvPr/>
        </p:nvPicPr>
        <p:blipFill>
          <a:blip r:embed="rId4" cstate="print"/>
          <a:srcRect l="1255" t="9964" r="38513" b="11283"/>
          <a:stretch>
            <a:fillRect/>
          </a:stretch>
        </p:blipFill>
        <p:spPr bwMode="auto">
          <a:xfrm>
            <a:off x="467544" y="1844824"/>
            <a:ext cx="3456384" cy="2520280"/>
          </a:xfrm>
          <a:prstGeom prst="rect">
            <a:avLst/>
          </a:prstGeom>
          <a:noFill/>
        </p:spPr>
      </p:pic>
      <p:pic>
        <p:nvPicPr>
          <p:cNvPr id="3084" name="Picture 12" descr="http://cs301301.vk.me/v301301648/1cd6/jO07O5Lzi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36912"/>
            <a:ext cx="3810000" cy="3695701"/>
          </a:xfrm>
          <a:prstGeom prst="rect">
            <a:avLst/>
          </a:prstGeom>
          <a:noFill/>
        </p:spPr>
      </p:pic>
      <p:pic>
        <p:nvPicPr>
          <p:cNvPr id="3082" name="Picture 10" descr="http://www.favorit-ukraine.com/u/1/images/3875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836712"/>
            <a:ext cx="3731568" cy="2626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26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Айрис Фолдинг–  техника складывания полос цветной бумаги под углом в виде закручивающейся спирали. </vt:lpstr>
      <vt:lpstr>Материалы и инструменты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28</cp:revision>
  <dcterms:created xsi:type="dcterms:W3CDTF">2014-06-15T09:49:01Z</dcterms:created>
  <dcterms:modified xsi:type="dcterms:W3CDTF">2016-04-03T16:41:53Z</dcterms:modified>
</cp:coreProperties>
</file>