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5D61ED7-7B7E-421B-B594-A0F7DDAE7BFE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C116FA-63A0-4AAB-8002-46094569F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899642"/>
          </a:xfrm>
        </p:spPr>
        <p:txBody>
          <a:bodyPr/>
          <a:lstStyle/>
          <a:p>
            <a:r>
              <a:rPr lang="ru-RU" sz="5400" dirty="0" smtClean="0"/>
              <a:t>Анатомия прекрасного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224136"/>
          </a:xfrm>
        </p:spPr>
        <p:txBody>
          <a:bodyPr/>
          <a:lstStyle/>
          <a:p>
            <a:r>
              <a:rPr lang="ru-RU" sz="2400" dirty="0" smtClean="0"/>
              <a:t>Карпикова Е.Н., воспитатель МБДОУ «Детский сад № 1 «Смоляночка»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 слайд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6 слайд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6" name="Picture 4" descr="https://cdn.fishki.net/upload/post/2017/07/21/2341900/412d2ff8f133e3ea5c9ce236891c4b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064896" cy="5363157"/>
          </a:xfrm>
          <a:prstGeom prst="rect">
            <a:avLst/>
          </a:prstGeom>
          <a:noFill/>
        </p:spPr>
      </p:pic>
      <p:pic>
        <p:nvPicPr>
          <p:cNvPr id="69640" name="Picture 8" descr="http://uznamania.ru/uploads/photoset/_tmp/0u1f11e7f0-e4c2f920-747e557f.jpg-682x682-pad.jpg"/>
          <p:cNvPicPr>
            <a:picLocks noChangeAspect="1" noChangeArrowheads="1"/>
          </p:cNvPicPr>
          <p:nvPr/>
        </p:nvPicPr>
        <p:blipFill>
          <a:blip r:embed="rId3" cstate="print"/>
          <a:srcRect l="3095" t="3983" r="2503" b="4012"/>
          <a:stretch>
            <a:fillRect/>
          </a:stretch>
        </p:blipFill>
        <p:spPr bwMode="auto">
          <a:xfrm>
            <a:off x="683568" y="692696"/>
            <a:ext cx="7938232" cy="5400600"/>
          </a:xfrm>
          <a:prstGeom prst="rect">
            <a:avLst/>
          </a:prstGeom>
          <a:noFill/>
        </p:spPr>
      </p:pic>
      <p:pic>
        <p:nvPicPr>
          <p:cNvPr id="69642" name="Picture 10" descr="https://lh6.googleusercontent.com/ssHSyMuWPxRklhYHVubr5Bwsp13mNYvcnrv2BSe4yG8W50-oAmZRinyGy6VcityaLaK8f6_xRUVaGyReHSH7vJGNFiYqITp8rXJVB2R8f1Gs1Vq8VwJKPa5xHtctYKsK7W7NbW2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5" y="1196752"/>
            <a:ext cx="755885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i4.otzovik.com/2011/12/05/146260/img/82102016.jpg"/>
          <p:cNvPicPr>
            <a:picLocks noChangeAspect="1" noChangeArrowheads="1"/>
          </p:cNvPicPr>
          <p:nvPr/>
        </p:nvPicPr>
        <p:blipFill>
          <a:blip r:embed="rId2" cstate="print"/>
          <a:srcRect l="15267" r="15666"/>
          <a:stretch>
            <a:fillRect/>
          </a:stretch>
        </p:blipFill>
        <p:spPr bwMode="auto">
          <a:xfrm>
            <a:off x="0" y="260648"/>
            <a:ext cx="9144000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c.pics.livejournal.com/miss_hohotyn007/73968878/2253807/225380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9" y="0"/>
            <a:ext cx="87304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AutoShape 6" descr="https://thehealthclinic.eu/wp-content/uploads/2020/02/uudisedplas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s://thehealthclinic.eu/wp-content/uploads/2020/02/uudisedplas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https://thehealthclinic.eu/wp-content/uploads/2020/02/uudisedplas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s://thehealthclinic.eu/wp-content/uploads/2020/02/uudisedplas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8" name="AutoShape 14" descr="https://thehealthclinic.eu/wp-content/uploads/2020/02/uudisedplas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0" name="AutoShape 16" descr="https://thehealthclinic.eu/wp-content/uploads/2020/02/uudisedplast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2" name="Picture 18" descr="https://adonis.com.ua/wp-content/uploads/2021/08/fl-2.jpg"/>
          <p:cNvPicPr>
            <a:picLocks noChangeAspect="1" noChangeArrowheads="1"/>
          </p:cNvPicPr>
          <p:nvPr/>
        </p:nvPicPr>
        <p:blipFill>
          <a:blip r:embed="rId2" cstate="print"/>
          <a:srcRect l="12403" r="10226"/>
          <a:stretch>
            <a:fillRect/>
          </a:stretch>
        </p:blipFill>
        <p:spPr bwMode="auto">
          <a:xfrm>
            <a:off x="179512" y="188640"/>
            <a:ext cx="8716014" cy="6336704"/>
          </a:xfrm>
          <a:prstGeom prst="rect">
            <a:avLst/>
          </a:prstGeom>
          <a:noFill/>
        </p:spPr>
      </p:pic>
      <p:pic>
        <p:nvPicPr>
          <p:cNvPr id="11" name="Picture 2" descr="https://pbs.twimg.com/media/D-zX-AMXkAEVY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kleo.ru/img/articles/EshOB.jpeg"/>
          <p:cNvPicPr>
            <a:picLocks noChangeAspect="1" noChangeArrowheads="1"/>
          </p:cNvPicPr>
          <p:nvPr/>
        </p:nvPicPr>
        <p:blipFill>
          <a:blip r:embed="rId2" cstate="print"/>
          <a:srcRect r="8802"/>
          <a:stretch>
            <a:fillRect/>
          </a:stretch>
        </p:blipFill>
        <p:spPr bwMode="auto">
          <a:xfrm>
            <a:off x="-1" y="0"/>
            <a:ext cx="93815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5532d5f01c833dc69b536ac02930fb90/f2bf50793d09ddadb6dc746f396adf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99" y="0"/>
            <a:ext cx="91704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get.wallhere.com/photo/butterfly-color-beautiful-spotted-grass-1086068.jpg"/>
          <p:cNvPicPr>
            <a:picLocks noChangeAspect="1" noChangeArrowheads="1"/>
          </p:cNvPicPr>
          <p:nvPr/>
        </p:nvPicPr>
        <p:blipFill>
          <a:blip r:embed="rId2" cstate="print"/>
          <a:srcRect r="92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38138"/>
          </a:xfrm>
        </p:spPr>
        <p:txBody>
          <a:bodyPr/>
          <a:lstStyle/>
          <a:p>
            <a:r>
              <a:rPr lang="ru-RU" dirty="0" smtClean="0"/>
              <a:t>Золотое сечение</a:t>
            </a:r>
            <a:endParaRPr lang="ru-RU" dirty="0"/>
          </a:p>
        </p:txBody>
      </p:sp>
      <p:pic>
        <p:nvPicPr>
          <p:cNvPr id="66562" name="Picture 2" descr="https://pbs.twimg.com/media/FAPtMb2VIAQ59F_.jpg"/>
          <p:cNvPicPr>
            <a:picLocks noChangeAspect="1" noChangeArrowheads="1"/>
          </p:cNvPicPr>
          <p:nvPr/>
        </p:nvPicPr>
        <p:blipFill>
          <a:blip r:embed="rId2" cstate="print"/>
          <a:srcRect r="11380"/>
          <a:stretch>
            <a:fillRect/>
          </a:stretch>
        </p:blipFill>
        <p:spPr bwMode="auto">
          <a:xfrm>
            <a:off x="4067943" y="2204864"/>
            <a:ext cx="4953877" cy="4104456"/>
          </a:xfrm>
          <a:prstGeom prst="rect">
            <a:avLst/>
          </a:prstGeom>
          <a:noFill/>
        </p:spPr>
      </p:pic>
      <p:pic>
        <p:nvPicPr>
          <p:cNvPr id="66564" name="Picture 4" descr="https://3.bp.blogspot.com/-jWFJsWlQ2UI/WZEvKU2jiCI/AAAAAAAAd94/S8nxWKeWw-AKCdp2Js1R8b23pXrmUQ27ACLcBGAs/s1600/Ramse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3888432" cy="5836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https://get.wallhere.com/photo/1920x1200-px-artwork-da-Leonardo-man-vinci-vitruvian-1821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88" y="188640"/>
            <a:ext cx="910181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s://avatars.mds.yandex.net/get-zen_doc/1612125/pub_608e47dfb8e935293c13b4b9_608ed361b8e935293c6f6d0c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dirty="0" smtClean="0"/>
              <a:t>Прозрение в малом</a:t>
            </a:r>
            <a:endParaRPr lang="ru-RU" dirty="0"/>
          </a:p>
        </p:txBody>
      </p:sp>
      <p:pic>
        <p:nvPicPr>
          <p:cNvPr id="1026" name="Picture 2" descr="https://cp14.nevsepic.com.ua/188/18773/1385075512-92316611_larg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0960" cy="5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.radikal.ru/c23/2006/70/5c29eb26ac7c.jpg"/>
          <p:cNvPicPr>
            <a:picLocks noChangeAspect="1" noChangeArrowheads="1"/>
          </p:cNvPicPr>
          <p:nvPr/>
        </p:nvPicPr>
        <p:blipFill>
          <a:blip r:embed="rId2" cstate="print"/>
          <a:srcRect t="5607" r="20358" b="1320"/>
          <a:stretch>
            <a:fillRect/>
          </a:stretch>
        </p:blipFill>
        <p:spPr bwMode="auto">
          <a:xfrm>
            <a:off x="150881" y="260648"/>
            <a:ext cx="8856117" cy="6408712"/>
          </a:xfrm>
          <a:prstGeom prst="rect">
            <a:avLst/>
          </a:prstGeom>
          <a:noFill/>
        </p:spPr>
      </p:pic>
      <p:pic>
        <p:nvPicPr>
          <p:cNvPr id="23556" name="Picture 4" descr="https://get.pxhere.com/photo/wing-flower-spring-insect-macro-butterfly-steering-wheel-yellow-garden-fauna-lemon-invertebrate-close-up-wings-nectar-pieridae-forage-macro-photography-organism-arthropod-pollinator-process-of-forage-moths-and-butterflies-lycaenid-brush-footed-butterfly-colias-621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975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ages.fineartamerica.com/images-medium-large/6-bile-duct-sem-steve-gschmeiss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s://vwp.su/pic/05img_set/8wd_008.jpg"/>
          <p:cNvPicPr>
            <a:picLocks noChangeAspect="1" noChangeArrowheads="1"/>
          </p:cNvPicPr>
          <p:nvPr/>
        </p:nvPicPr>
        <p:blipFill>
          <a:blip r:embed="rId3" cstate="print"/>
          <a:srcRect b="14243"/>
          <a:stretch>
            <a:fillRect/>
          </a:stretch>
        </p:blipFill>
        <p:spPr bwMode="auto">
          <a:xfrm>
            <a:off x="0" y="0"/>
            <a:ext cx="9144000" cy="7217472"/>
          </a:xfrm>
          <a:prstGeom prst="rect">
            <a:avLst/>
          </a:prstGeom>
          <a:noFill/>
        </p:spPr>
      </p:pic>
      <p:pic>
        <p:nvPicPr>
          <p:cNvPr id="22534" name="Picture 6" descr="https://sa1s3optim.patientpop.com/assets/images/provider/photos/2270612.jpg"/>
          <p:cNvPicPr>
            <a:picLocks noChangeAspect="1" noChangeArrowheads="1"/>
          </p:cNvPicPr>
          <p:nvPr/>
        </p:nvPicPr>
        <p:blipFill>
          <a:blip r:embed="rId4" cstate="print"/>
          <a:srcRect l="9445" r="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Raznocvetnaya-raduga</Template>
  <TotalTime>408</TotalTime>
  <Words>28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Diseño predeterminado</vt:lpstr>
      <vt:lpstr>Анатомия прекрасного</vt:lpstr>
      <vt:lpstr>Слайд 2</vt:lpstr>
      <vt:lpstr>Слайд 3</vt:lpstr>
      <vt:lpstr>Золотое сечение</vt:lpstr>
      <vt:lpstr>Слайд 5</vt:lpstr>
      <vt:lpstr>Слайд 6</vt:lpstr>
      <vt:lpstr>Прозрение в малом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2021-11-20T16:06:21Z</dcterms:created>
  <dcterms:modified xsi:type="dcterms:W3CDTF">2021-11-21T17:13:52Z</dcterms:modified>
</cp:coreProperties>
</file>